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8" r:id="rId2"/>
    <p:sldId id="258" r:id="rId3"/>
    <p:sldId id="262" r:id="rId4"/>
    <p:sldId id="260" r:id="rId5"/>
    <p:sldId id="263" r:id="rId6"/>
    <p:sldId id="264" r:id="rId7"/>
    <p:sldId id="271" r:id="rId8"/>
    <p:sldId id="272" r:id="rId9"/>
    <p:sldId id="265" r:id="rId10"/>
    <p:sldId id="278" r:id="rId11"/>
    <p:sldId id="269" r:id="rId12"/>
    <p:sldId id="27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99"/>
    <a:srgbClr val="000066"/>
    <a:srgbClr val="FF66FF"/>
    <a:srgbClr val="FF33CC"/>
    <a:srgbClr val="FF6699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#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E86DB2A-D187-492B-A89C-C12C13BBE70C}" type="doc">
      <dgm:prSet loTypeId="urn:microsoft.com/office/officeart/2005/8/layout/radial6" loCatId="cycle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87B02AF-AA94-4645-A86E-73C842F0D9F4}">
      <dgm:prSet phldrT="[Текст]"/>
      <dgm:spPr/>
      <dgm:t>
        <a:bodyPr/>
        <a:lstStyle/>
        <a:p>
          <a:endParaRPr lang="ru-RU" b="1" dirty="0">
            <a:solidFill>
              <a:srgbClr val="A8089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2A4E6E-C923-4EE6-909A-FB12E36789D2}" type="parTrans" cxnId="{56F2A893-737D-4AC5-A491-6588003C5B8D}">
      <dgm:prSet/>
      <dgm:spPr/>
      <dgm:t>
        <a:bodyPr/>
        <a:lstStyle/>
        <a:p>
          <a:endParaRPr lang="ru-RU"/>
        </a:p>
      </dgm:t>
    </dgm:pt>
    <dgm:pt modelId="{F2754D03-D05E-4088-9ED8-6DD8496F9119}" type="sibTrans" cxnId="{56F2A893-737D-4AC5-A491-6588003C5B8D}">
      <dgm:prSet/>
      <dgm:spPr/>
      <dgm:t>
        <a:bodyPr/>
        <a:lstStyle/>
        <a:p>
          <a:endParaRPr lang="ru-RU"/>
        </a:p>
      </dgm:t>
    </dgm:pt>
    <dgm:pt modelId="{F63A9012-F839-4EC1-88C9-BA8816A24974}">
      <dgm:prSet phldrT="[Текст]" custT="1"/>
      <dgm:spPr/>
      <dgm:t>
        <a:bodyPr/>
        <a:lstStyle/>
        <a:p>
          <a:r>
            <a:rPr lang="kk-KZ" sz="3200" b="1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rPr>
            <a:t>бір сөздің</a:t>
          </a:r>
          <a:endParaRPr lang="ru-RU" sz="3200" b="1" dirty="0">
            <a:solidFill>
              <a:srgbClr val="CC0099"/>
            </a:solidFill>
            <a:latin typeface="Times New Roman" pitchFamily="18" charset="0"/>
            <a:cs typeface="Times New Roman" pitchFamily="18" charset="0"/>
          </a:endParaRPr>
        </a:p>
      </dgm:t>
    </dgm:pt>
    <dgm:pt modelId="{6A50AC6C-9B7D-4D9F-A9A6-FDCB034864BE}" type="parTrans" cxnId="{4B4111A1-830C-4D09-8E48-62287DBE063F}">
      <dgm:prSet/>
      <dgm:spPr/>
      <dgm:t>
        <a:bodyPr/>
        <a:lstStyle/>
        <a:p>
          <a:endParaRPr lang="ru-RU"/>
        </a:p>
      </dgm:t>
    </dgm:pt>
    <dgm:pt modelId="{FEFCC812-EB20-42CA-848F-7566678E7E97}" type="sibTrans" cxnId="{4B4111A1-830C-4D09-8E48-62287DBE063F}">
      <dgm:prSet/>
      <dgm:spPr/>
      <dgm:t>
        <a:bodyPr/>
        <a:lstStyle/>
        <a:p>
          <a:endParaRPr lang="ru-RU"/>
        </a:p>
      </dgm:t>
    </dgm:pt>
    <dgm:pt modelId="{BFB155D9-3FFA-4F48-BFB7-A2547ADC3B68}">
      <dgm:prSet phldrT="[Текст]" custT="1"/>
      <dgm:spPr/>
      <dgm:t>
        <a:bodyPr/>
        <a:lstStyle/>
        <a:p>
          <a:r>
            <a:rPr lang="kk-KZ" sz="3000" b="1" i="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бір дыбыстың</a:t>
          </a:r>
          <a:endParaRPr lang="ru-RU" sz="3000" b="1" i="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937251E-A104-4AB2-9352-7AA337F8C546}" type="parTrans" cxnId="{1E537996-587D-4C08-8237-B15E6C6A82EE}">
      <dgm:prSet/>
      <dgm:spPr/>
      <dgm:t>
        <a:bodyPr/>
        <a:lstStyle/>
        <a:p>
          <a:endParaRPr lang="ru-RU"/>
        </a:p>
      </dgm:t>
    </dgm:pt>
    <dgm:pt modelId="{42817404-4D01-4621-A6BB-41D71C6B9DC0}" type="sibTrans" cxnId="{1E537996-587D-4C08-8237-B15E6C6A82EE}">
      <dgm:prSet/>
      <dgm:spPr/>
      <dgm:t>
        <a:bodyPr/>
        <a:lstStyle/>
        <a:p>
          <a:endParaRPr lang="ru-RU"/>
        </a:p>
      </dgm:t>
    </dgm:pt>
    <dgm:pt modelId="{C3B2325D-F49B-400E-A8E8-2B674E5155E7}">
      <dgm:prSet phldrT="[Текст]" custT="1"/>
      <dgm:spPr/>
      <dgm:t>
        <a:bodyPr/>
        <a:lstStyle/>
        <a:p>
          <a:r>
            <a:rPr lang="kk-KZ" sz="3200" b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бір тіркестің</a:t>
          </a:r>
          <a:endParaRPr lang="ru-RU" sz="3200" b="1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591888-7ADE-4B69-8152-853A16C3CEE3}" type="parTrans" cxnId="{71F88315-842C-4D70-99F9-9C4CF5F76C23}">
      <dgm:prSet/>
      <dgm:spPr/>
      <dgm:t>
        <a:bodyPr/>
        <a:lstStyle/>
        <a:p>
          <a:endParaRPr lang="ru-RU"/>
        </a:p>
      </dgm:t>
    </dgm:pt>
    <dgm:pt modelId="{B8E16CDA-A87D-4DD0-916E-A5961807E585}" type="sibTrans" cxnId="{71F88315-842C-4D70-99F9-9C4CF5F76C23}">
      <dgm:prSet/>
      <dgm:spPr/>
      <dgm:t>
        <a:bodyPr/>
        <a:lstStyle/>
        <a:p>
          <a:endParaRPr lang="ru-RU"/>
        </a:p>
      </dgm:t>
    </dgm:pt>
    <dgm:pt modelId="{FE412F80-AAD3-4BED-9181-1EBE88CA4189}">
      <dgm:prSet custT="1"/>
      <dgm:spPr/>
      <dgm:t>
        <a:bodyPr/>
        <a:lstStyle/>
        <a:p>
          <a:r>
            <a:rPr lang="kk-KZ" sz="3000" b="1" dirty="0" smtClean="0">
              <a:latin typeface="Times New Roman" pitchFamily="18" charset="0"/>
              <a:cs typeface="Times New Roman" pitchFamily="18" charset="0"/>
            </a:rPr>
            <a:t>бір буынның</a:t>
          </a:r>
          <a:endParaRPr lang="ru-RU" sz="3000" b="1" dirty="0">
            <a:latin typeface="Times New Roman" pitchFamily="18" charset="0"/>
            <a:cs typeface="Times New Roman" pitchFamily="18" charset="0"/>
          </a:endParaRPr>
        </a:p>
      </dgm:t>
    </dgm:pt>
    <dgm:pt modelId="{036ED289-FFFC-4BA1-90AF-0084B89566F8}" type="parTrans" cxnId="{F287A7B9-C9B7-4DA2-A5F8-4682B9E0B0F1}">
      <dgm:prSet/>
      <dgm:spPr/>
      <dgm:t>
        <a:bodyPr/>
        <a:lstStyle/>
        <a:p>
          <a:endParaRPr lang="ru-RU"/>
        </a:p>
      </dgm:t>
    </dgm:pt>
    <dgm:pt modelId="{A0C831DD-5991-445A-A92F-A37FF0FF8145}" type="sibTrans" cxnId="{F287A7B9-C9B7-4DA2-A5F8-4682B9E0B0F1}">
      <dgm:prSet/>
      <dgm:spPr/>
      <dgm:t>
        <a:bodyPr/>
        <a:lstStyle/>
        <a:p>
          <a:endParaRPr lang="ru-RU"/>
        </a:p>
      </dgm:t>
    </dgm:pt>
    <dgm:pt modelId="{B3A48D16-0EF2-47E3-B029-CDF5B0568D6F}" type="pres">
      <dgm:prSet presAssocID="{EE86DB2A-D187-492B-A89C-C12C13BBE70C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6062A4E-D7B5-48EB-8E03-185111F8D6C7}" type="pres">
      <dgm:prSet presAssocID="{087B02AF-AA94-4645-A86E-73C842F0D9F4}" presName="centerShape" presStyleLbl="node0" presStyleIdx="0" presStyleCnt="1" custScaleX="108184" custLinFactNeighborX="578" custLinFactNeighborY="-2033"/>
      <dgm:spPr/>
      <dgm:t>
        <a:bodyPr/>
        <a:lstStyle/>
        <a:p>
          <a:endParaRPr lang="ru-RU"/>
        </a:p>
      </dgm:t>
    </dgm:pt>
    <dgm:pt modelId="{0815C199-A378-4236-9F7C-91B051ACF78A}" type="pres">
      <dgm:prSet presAssocID="{F63A9012-F839-4EC1-88C9-BA8816A24974}" presName="node" presStyleLbl="node1" presStyleIdx="0" presStyleCnt="4" custScaleX="159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EEAB6A-BE73-40F4-8A65-8698A33BB05F}" type="pres">
      <dgm:prSet presAssocID="{F63A9012-F839-4EC1-88C9-BA8816A24974}" presName="dummy" presStyleCnt="0"/>
      <dgm:spPr/>
      <dgm:t>
        <a:bodyPr/>
        <a:lstStyle/>
        <a:p>
          <a:endParaRPr lang="ru-RU"/>
        </a:p>
      </dgm:t>
    </dgm:pt>
    <dgm:pt modelId="{5DEA7034-B2DD-4B75-8C09-78585B80503F}" type="pres">
      <dgm:prSet presAssocID="{FEFCC812-EB20-42CA-848F-7566678E7E97}" presName="sibTrans" presStyleLbl="sibTrans2D1" presStyleIdx="0" presStyleCnt="4"/>
      <dgm:spPr/>
      <dgm:t>
        <a:bodyPr/>
        <a:lstStyle/>
        <a:p>
          <a:endParaRPr lang="ru-RU"/>
        </a:p>
      </dgm:t>
    </dgm:pt>
    <dgm:pt modelId="{23AD7797-3014-421C-912D-B37D0285C117}" type="pres">
      <dgm:prSet presAssocID="{BFB155D9-3FFA-4F48-BFB7-A2547ADC3B68}" presName="node" presStyleLbl="node1" presStyleIdx="1" presStyleCnt="4" custScaleX="173067" custRadScaleRad="113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A35656-FFB6-47B0-8C46-715665619BEE}" type="pres">
      <dgm:prSet presAssocID="{BFB155D9-3FFA-4F48-BFB7-A2547ADC3B68}" presName="dummy" presStyleCnt="0"/>
      <dgm:spPr/>
      <dgm:t>
        <a:bodyPr/>
        <a:lstStyle/>
        <a:p>
          <a:endParaRPr lang="ru-RU"/>
        </a:p>
      </dgm:t>
    </dgm:pt>
    <dgm:pt modelId="{02E7148C-8732-4060-B58F-814B4D9588B2}" type="pres">
      <dgm:prSet presAssocID="{42817404-4D01-4621-A6BB-41D71C6B9DC0}" presName="sibTrans" presStyleLbl="sibTrans2D1" presStyleIdx="1" presStyleCnt="4" custLinFactNeighborX="6105" custLinFactNeighborY="-2816" custRadScaleRad="439645" custRadScaleInc="-2147483648"/>
      <dgm:spPr/>
      <dgm:t>
        <a:bodyPr/>
        <a:lstStyle/>
        <a:p>
          <a:endParaRPr lang="ru-RU"/>
        </a:p>
      </dgm:t>
    </dgm:pt>
    <dgm:pt modelId="{32E4A3DA-B087-45AF-8471-89C9B2EBE430}" type="pres">
      <dgm:prSet presAssocID="{C3B2325D-F49B-400E-A8E8-2B674E5155E7}" presName="node" presStyleLbl="node1" presStyleIdx="2" presStyleCnt="4" custScaleX="15942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E78456-302E-40D2-A0B1-F24876AA4EBF}" type="pres">
      <dgm:prSet presAssocID="{C3B2325D-F49B-400E-A8E8-2B674E5155E7}" presName="dummy" presStyleCnt="0"/>
      <dgm:spPr/>
      <dgm:t>
        <a:bodyPr/>
        <a:lstStyle/>
        <a:p>
          <a:endParaRPr lang="ru-RU"/>
        </a:p>
      </dgm:t>
    </dgm:pt>
    <dgm:pt modelId="{11AA33F2-BA9E-431D-9B56-C723AA873230}" type="pres">
      <dgm:prSet presAssocID="{B8E16CDA-A87D-4DD0-916E-A5961807E585}" presName="sibTrans" presStyleLbl="sibTrans2D1" presStyleIdx="2" presStyleCnt="4"/>
      <dgm:spPr/>
      <dgm:t>
        <a:bodyPr/>
        <a:lstStyle/>
        <a:p>
          <a:endParaRPr lang="ru-RU"/>
        </a:p>
      </dgm:t>
    </dgm:pt>
    <dgm:pt modelId="{88F508E1-DB16-4CD8-A8CA-9CEDB60DD874}" type="pres">
      <dgm:prSet presAssocID="{FE412F80-AAD3-4BED-9181-1EBE88CA4189}" presName="node" presStyleLbl="node1" presStyleIdx="3" presStyleCnt="4" custScaleX="186378" custRadScaleRad="114101" custRadScaleInc="46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F44FCD0-ABDD-4001-B772-3D44FD882631}" type="pres">
      <dgm:prSet presAssocID="{FE412F80-AAD3-4BED-9181-1EBE88CA4189}" presName="dummy" presStyleCnt="0"/>
      <dgm:spPr/>
      <dgm:t>
        <a:bodyPr/>
        <a:lstStyle/>
        <a:p>
          <a:endParaRPr lang="ru-RU"/>
        </a:p>
      </dgm:t>
    </dgm:pt>
    <dgm:pt modelId="{10B1BC75-D728-45A8-9A62-1554E8A9FD63}" type="pres">
      <dgm:prSet presAssocID="{A0C831DD-5991-445A-A92F-A37FF0FF8145}" presName="sibTrans" presStyleLbl="sibTrans2D1" presStyleIdx="3" presStyleCnt="4" custLinFactNeighborX="1296"/>
      <dgm:spPr/>
      <dgm:t>
        <a:bodyPr/>
        <a:lstStyle/>
        <a:p>
          <a:endParaRPr lang="ru-RU"/>
        </a:p>
      </dgm:t>
    </dgm:pt>
  </dgm:ptLst>
  <dgm:cxnLst>
    <dgm:cxn modelId="{1E537996-587D-4C08-8237-B15E6C6A82EE}" srcId="{087B02AF-AA94-4645-A86E-73C842F0D9F4}" destId="{BFB155D9-3FFA-4F48-BFB7-A2547ADC3B68}" srcOrd="1" destOrd="0" parTransId="{8937251E-A104-4AB2-9352-7AA337F8C546}" sibTransId="{42817404-4D01-4621-A6BB-41D71C6B9DC0}"/>
    <dgm:cxn modelId="{4B4111A1-830C-4D09-8E48-62287DBE063F}" srcId="{087B02AF-AA94-4645-A86E-73C842F0D9F4}" destId="{F63A9012-F839-4EC1-88C9-BA8816A24974}" srcOrd="0" destOrd="0" parTransId="{6A50AC6C-9B7D-4D9F-A9A6-FDCB034864BE}" sibTransId="{FEFCC812-EB20-42CA-848F-7566678E7E97}"/>
    <dgm:cxn modelId="{4C4EE46E-607E-4AB6-8435-2DF61C354021}" type="presOf" srcId="{42817404-4D01-4621-A6BB-41D71C6B9DC0}" destId="{02E7148C-8732-4060-B58F-814B4D9588B2}" srcOrd="0" destOrd="0" presId="urn:microsoft.com/office/officeart/2005/8/layout/radial6"/>
    <dgm:cxn modelId="{F287A7B9-C9B7-4DA2-A5F8-4682B9E0B0F1}" srcId="{087B02AF-AA94-4645-A86E-73C842F0D9F4}" destId="{FE412F80-AAD3-4BED-9181-1EBE88CA4189}" srcOrd="3" destOrd="0" parTransId="{036ED289-FFFC-4BA1-90AF-0084B89566F8}" sibTransId="{A0C831DD-5991-445A-A92F-A37FF0FF8145}"/>
    <dgm:cxn modelId="{56F2A893-737D-4AC5-A491-6588003C5B8D}" srcId="{EE86DB2A-D187-492B-A89C-C12C13BBE70C}" destId="{087B02AF-AA94-4645-A86E-73C842F0D9F4}" srcOrd="0" destOrd="0" parTransId="{C02A4E6E-C923-4EE6-909A-FB12E36789D2}" sibTransId="{F2754D03-D05E-4088-9ED8-6DD8496F9119}"/>
    <dgm:cxn modelId="{FD7379DD-76F7-44B0-91B3-6D17D968E6BE}" type="presOf" srcId="{B8E16CDA-A87D-4DD0-916E-A5961807E585}" destId="{11AA33F2-BA9E-431D-9B56-C723AA873230}" srcOrd="0" destOrd="0" presId="urn:microsoft.com/office/officeart/2005/8/layout/radial6"/>
    <dgm:cxn modelId="{EA5E2879-28C1-4293-9CEC-B9E95BCFD4ED}" type="presOf" srcId="{FEFCC812-EB20-42CA-848F-7566678E7E97}" destId="{5DEA7034-B2DD-4B75-8C09-78585B80503F}" srcOrd="0" destOrd="0" presId="urn:microsoft.com/office/officeart/2005/8/layout/radial6"/>
    <dgm:cxn modelId="{ECE8566D-69E8-4B11-A2CC-67B98A27F1D8}" type="presOf" srcId="{A0C831DD-5991-445A-A92F-A37FF0FF8145}" destId="{10B1BC75-D728-45A8-9A62-1554E8A9FD63}" srcOrd="0" destOrd="0" presId="urn:microsoft.com/office/officeart/2005/8/layout/radial6"/>
    <dgm:cxn modelId="{DBFC6BCB-060C-4900-9860-1BB4692FFA85}" type="presOf" srcId="{EE86DB2A-D187-492B-A89C-C12C13BBE70C}" destId="{B3A48D16-0EF2-47E3-B029-CDF5B0568D6F}" srcOrd="0" destOrd="0" presId="urn:microsoft.com/office/officeart/2005/8/layout/radial6"/>
    <dgm:cxn modelId="{71F88315-842C-4D70-99F9-9C4CF5F76C23}" srcId="{087B02AF-AA94-4645-A86E-73C842F0D9F4}" destId="{C3B2325D-F49B-400E-A8E8-2B674E5155E7}" srcOrd="2" destOrd="0" parTransId="{F3591888-7ADE-4B69-8152-853A16C3CEE3}" sibTransId="{B8E16CDA-A87D-4DD0-916E-A5961807E585}"/>
    <dgm:cxn modelId="{02ABABD4-24AB-40AC-ACFD-3EE4C07DD081}" type="presOf" srcId="{FE412F80-AAD3-4BED-9181-1EBE88CA4189}" destId="{88F508E1-DB16-4CD8-A8CA-9CEDB60DD874}" srcOrd="0" destOrd="0" presId="urn:microsoft.com/office/officeart/2005/8/layout/radial6"/>
    <dgm:cxn modelId="{5ACC943C-1116-452F-8C16-16DCE0164C98}" type="presOf" srcId="{C3B2325D-F49B-400E-A8E8-2B674E5155E7}" destId="{32E4A3DA-B087-45AF-8471-89C9B2EBE430}" srcOrd="0" destOrd="0" presId="urn:microsoft.com/office/officeart/2005/8/layout/radial6"/>
    <dgm:cxn modelId="{C692BE7F-3A57-443A-B36E-1733A474DB7F}" type="presOf" srcId="{BFB155D9-3FFA-4F48-BFB7-A2547ADC3B68}" destId="{23AD7797-3014-421C-912D-B37D0285C117}" srcOrd="0" destOrd="0" presId="urn:microsoft.com/office/officeart/2005/8/layout/radial6"/>
    <dgm:cxn modelId="{B019C5EF-1CB1-435D-9F9F-75B69668B57B}" type="presOf" srcId="{F63A9012-F839-4EC1-88C9-BA8816A24974}" destId="{0815C199-A378-4236-9F7C-91B051ACF78A}" srcOrd="0" destOrd="0" presId="urn:microsoft.com/office/officeart/2005/8/layout/radial6"/>
    <dgm:cxn modelId="{33CAE8EB-22C8-4067-8308-EC64576AB2C9}" type="presOf" srcId="{087B02AF-AA94-4645-A86E-73C842F0D9F4}" destId="{E6062A4E-D7B5-48EB-8E03-185111F8D6C7}" srcOrd="0" destOrd="0" presId="urn:microsoft.com/office/officeart/2005/8/layout/radial6"/>
    <dgm:cxn modelId="{F01A7758-3F50-4923-8E6C-83EA3DF59E26}" type="presParOf" srcId="{B3A48D16-0EF2-47E3-B029-CDF5B0568D6F}" destId="{E6062A4E-D7B5-48EB-8E03-185111F8D6C7}" srcOrd="0" destOrd="0" presId="urn:microsoft.com/office/officeart/2005/8/layout/radial6"/>
    <dgm:cxn modelId="{AA8F3CC3-FE41-4A80-B802-41AB6A0654C1}" type="presParOf" srcId="{B3A48D16-0EF2-47E3-B029-CDF5B0568D6F}" destId="{0815C199-A378-4236-9F7C-91B051ACF78A}" srcOrd="1" destOrd="0" presId="urn:microsoft.com/office/officeart/2005/8/layout/radial6"/>
    <dgm:cxn modelId="{5613B2E5-7CCB-4BFB-84D4-B997C5CAE646}" type="presParOf" srcId="{B3A48D16-0EF2-47E3-B029-CDF5B0568D6F}" destId="{E8EEAB6A-BE73-40F4-8A65-8698A33BB05F}" srcOrd="2" destOrd="0" presId="urn:microsoft.com/office/officeart/2005/8/layout/radial6"/>
    <dgm:cxn modelId="{10548475-C4C7-4DEF-9CB9-5ADD2365530E}" type="presParOf" srcId="{B3A48D16-0EF2-47E3-B029-CDF5B0568D6F}" destId="{5DEA7034-B2DD-4B75-8C09-78585B80503F}" srcOrd="3" destOrd="0" presId="urn:microsoft.com/office/officeart/2005/8/layout/radial6"/>
    <dgm:cxn modelId="{D6FEC073-9C10-4ADD-8ACE-BFE9C8BD00AE}" type="presParOf" srcId="{B3A48D16-0EF2-47E3-B029-CDF5B0568D6F}" destId="{23AD7797-3014-421C-912D-B37D0285C117}" srcOrd="4" destOrd="0" presId="urn:microsoft.com/office/officeart/2005/8/layout/radial6"/>
    <dgm:cxn modelId="{C3532BF4-0AEB-4D42-83E3-BDEFF655EA15}" type="presParOf" srcId="{B3A48D16-0EF2-47E3-B029-CDF5B0568D6F}" destId="{DEA35656-FFB6-47B0-8C46-715665619BEE}" srcOrd="5" destOrd="0" presId="urn:microsoft.com/office/officeart/2005/8/layout/radial6"/>
    <dgm:cxn modelId="{C3058A8E-6B62-43DE-97BC-7087BFEAEB03}" type="presParOf" srcId="{B3A48D16-0EF2-47E3-B029-CDF5B0568D6F}" destId="{02E7148C-8732-4060-B58F-814B4D9588B2}" srcOrd="6" destOrd="0" presId="urn:microsoft.com/office/officeart/2005/8/layout/radial6"/>
    <dgm:cxn modelId="{3BCC18F5-4CE4-4E2E-8913-723E340D4E8D}" type="presParOf" srcId="{B3A48D16-0EF2-47E3-B029-CDF5B0568D6F}" destId="{32E4A3DA-B087-45AF-8471-89C9B2EBE430}" srcOrd="7" destOrd="0" presId="urn:microsoft.com/office/officeart/2005/8/layout/radial6"/>
    <dgm:cxn modelId="{A08E1191-A5B1-4383-9160-932D0C3B631C}" type="presParOf" srcId="{B3A48D16-0EF2-47E3-B029-CDF5B0568D6F}" destId="{81E78456-302E-40D2-A0B1-F24876AA4EBF}" srcOrd="8" destOrd="0" presId="urn:microsoft.com/office/officeart/2005/8/layout/radial6"/>
    <dgm:cxn modelId="{27432A9D-A4ED-4DD6-B6D3-79F515F3BDBD}" type="presParOf" srcId="{B3A48D16-0EF2-47E3-B029-CDF5B0568D6F}" destId="{11AA33F2-BA9E-431D-9B56-C723AA873230}" srcOrd="9" destOrd="0" presId="urn:microsoft.com/office/officeart/2005/8/layout/radial6"/>
    <dgm:cxn modelId="{F15A104D-59EA-4FFF-A0CE-99C28FF24FD8}" type="presParOf" srcId="{B3A48D16-0EF2-47E3-B029-CDF5B0568D6F}" destId="{88F508E1-DB16-4CD8-A8CA-9CEDB60DD874}" srcOrd="10" destOrd="0" presId="urn:microsoft.com/office/officeart/2005/8/layout/radial6"/>
    <dgm:cxn modelId="{4B2B923D-6C6D-459B-B6C4-3383604D7921}" type="presParOf" srcId="{B3A48D16-0EF2-47E3-B029-CDF5B0568D6F}" destId="{0F44FCD0-ABDD-4001-B772-3D44FD882631}" srcOrd="11" destOrd="0" presId="urn:microsoft.com/office/officeart/2005/8/layout/radial6"/>
    <dgm:cxn modelId="{07EAFB7E-323B-428A-BBF1-45A78DF6501B}" type="presParOf" srcId="{B3A48D16-0EF2-47E3-B029-CDF5B0568D6F}" destId="{10B1BC75-D728-45A8-9A62-1554E8A9FD63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EE86DB2A-D187-492B-A89C-C12C13BBE70C}" type="doc">
      <dgm:prSet loTypeId="urn:microsoft.com/office/officeart/2005/8/layout/orgChart1" loCatId="hierarchy" qsTypeId="urn:microsoft.com/office/officeart/2005/8/quickstyle/3d1" qsCatId="3D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087B02AF-AA94-4645-A86E-73C842F0D9F4}">
      <dgm:prSet phldrT="[Текст]"/>
      <dgm:spPr/>
      <dgm:t>
        <a:bodyPr/>
        <a:lstStyle/>
        <a:p>
          <a:endParaRPr lang="ru-RU" b="1" dirty="0">
            <a:solidFill>
              <a:srgbClr val="A80891"/>
            </a:solidFill>
            <a:latin typeface="Times New Roman" pitchFamily="18" charset="0"/>
            <a:cs typeface="Times New Roman" pitchFamily="18" charset="0"/>
          </a:endParaRPr>
        </a:p>
      </dgm:t>
    </dgm:pt>
    <dgm:pt modelId="{C02A4E6E-C923-4EE6-909A-FB12E36789D2}" type="parTrans" cxnId="{56F2A893-737D-4AC5-A491-6588003C5B8D}">
      <dgm:prSet/>
      <dgm:spPr/>
      <dgm:t>
        <a:bodyPr/>
        <a:lstStyle/>
        <a:p>
          <a:endParaRPr lang="ru-RU"/>
        </a:p>
      </dgm:t>
    </dgm:pt>
    <dgm:pt modelId="{F2754D03-D05E-4088-9ED8-6DD8496F9119}" type="sibTrans" cxnId="{56F2A893-737D-4AC5-A491-6588003C5B8D}">
      <dgm:prSet/>
      <dgm:spPr/>
      <dgm:t>
        <a:bodyPr/>
        <a:lstStyle/>
        <a:p>
          <a:endParaRPr lang="ru-RU"/>
        </a:p>
      </dgm:t>
    </dgm:pt>
    <dgm:pt modelId="{F63A9012-F839-4EC1-88C9-BA8816A24974}">
      <dgm:prSet phldrT="[Текст]" custT="1"/>
      <dgm:spPr/>
      <dgm:t>
        <a:bodyPr/>
        <a:lstStyle/>
        <a:p>
          <a:r>
            <a:rPr lang="kk-KZ" sz="3200" b="1" i="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Сөз екпіні</a:t>
          </a:r>
          <a:endParaRPr lang="ru-RU" sz="3200" b="1" i="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gm:t>
    </dgm:pt>
    <dgm:pt modelId="{6A50AC6C-9B7D-4D9F-A9A6-FDCB034864BE}" type="parTrans" cxnId="{4B4111A1-830C-4D09-8E48-62287DBE063F}">
      <dgm:prSet/>
      <dgm:spPr/>
      <dgm:t>
        <a:bodyPr/>
        <a:lstStyle/>
        <a:p>
          <a:endParaRPr lang="ru-RU"/>
        </a:p>
      </dgm:t>
    </dgm:pt>
    <dgm:pt modelId="{FEFCC812-EB20-42CA-848F-7566678E7E97}" type="sibTrans" cxnId="{4B4111A1-830C-4D09-8E48-62287DBE063F}">
      <dgm:prSet/>
      <dgm:spPr/>
      <dgm:t>
        <a:bodyPr/>
        <a:lstStyle/>
        <a:p>
          <a:endParaRPr lang="ru-RU"/>
        </a:p>
      </dgm:t>
    </dgm:pt>
    <dgm:pt modelId="{BFB155D9-3FFA-4F48-BFB7-A2547ADC3B68}">
      <dgm:prSet phldrT="[Текст]" custT="1"/>
      <dgm:spPr/>
      <dgm:t>
        <a:bodyPr/>
        <a:lstStyle/>
        <a:p>
          <a:r>
            <a:rPr lang="kk-KZ" sz="3000" b="1" i="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Дыбыс екпіні</a:t>
          </a:r>
          <a:endParaRPr lang="ru-RU" sz="3000" b="1" i="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8937251E-A104-4AB2-9352-7AA337F8C546}" type="parTrans" cxnId="{1E537996-587D-4C08-8237-B15E6C6A82EE}">
      <dgm:prSet/>
      <dgm:spPr/>
      <dgm:t>
        <a:bodyPr/>
        <a:lstStyle/>
        <a:p>
          <a:endParaRPr lang="ru-RU"/>
        </a:p>
      </dgm:t>
    </dgm:pt>
    <dgm:pt modelId="{42817404-4D01-4621-A6BB-41D71C6B9DC0}" type="sibTrans" cxnId="{1E537996-587D-4C08-8237-B15E6C6A82EE}">
      <dgm:prSet/>
      <dgm:spPr/>
      <dgm:t>
        <a:bodyPr/>
        <a:lstStyle/>
        <a:p>
          <a:endParaRPr lang="ru-RU"/>
        </a:p>
      </dgm:t>
    </dgm:pt>
    <dgm:pt modelId="{C3B2325D-F49B-400E-A8E8-2B674E5155E7}">
      <dgm:prSet phldrT="[Текст]" custT="1"/>
      <dgm:spPr/>
      <dgm:t>
        <a:bodyPr/>
        <a:lstStyle/>
        <a:p>
          <a:r>
            <a:rPr lang="kk-KZ" sz="33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Ой екпіні</a:t>
          </a:r>
          <a:endParaRPr lang="ru-RU" sz="33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F3591888-7ADE-4B69-8152-853A16C3CEE3}" type="parTrans" cxnId="{71F88315-842C-4D70-99F9-9C4CF5F76C23}">
      <dgm:prSet/>
      <dgm:spPr/>
      <dgm:t>
        <a:bodyPr/>
        <a:lstStyle/>
        <a:p>
          <a:endParaRPr lang="ru-RU"/>
        </a:p>
      </dgm:t>
    </dgm:pt>
    <dgm:pt modelId="{B8E16CDA-A87D-4DD0-916E-A5961807E585}" type="sibTrans" cxnId="{71F88315-842C-4D70-99F9-9C4CF5F76C23}">
      <dgm:prSet/>
      <dgm:spPr/>
      <dgm:t>
        <a:bodyPr/>
        <a:lstStyle/>
        <a:p>
          <a:endParaRPr lang="ru-RU"/>
        </a:p>
      </dgm:t>
    </dgm:pt>
    <dgm:pt modelId="{FE412F80-AAD3-4BED-9181-1EBE88CA4189}">
      <dgm:prSet custT="1"/>
      <dgm:spPr/>
      <dgm:t>
        <a:bodyPr/>
        <a:lstStyle/>
        <a:p>
          <a:r>
            <a:rPr lang="kk-KZ" sz="30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Тіркес екпіні</a:t>
          </a:r>
          <a:endParaRPr lang="ru-RU" sz="3000" b="1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gm:t>
    </dgm:pt>
    <dgm:pt modelId="{036ED289-FFFC-4BA1-90AF-0084B89566F8}" type="parTrans" cxnId="{F287A7B9-C9B7-4DA2-A5F8-4682B9E0B0F1}">
      <dgm:prSet/>
      <dgm:spPr/>
      <dgm:t>
        <a:bodyPr/>
        <a:lstStyle/>
        <a:p>
          <a:endParaRPr lang="ru-RU"/>
        </a:p>
      </dgm:t>
    </dgm:pt>
    <dgm:pt modelId="{A0C831DD-5991-445A-A92F-A37FF0FF8145}" type="sibTrans" cxnId="{F287A7B9-C9B7-4DA2-A5F8-4682B9E0B0F1}">
      <dgm:prSet/>
      <dgm:spPr/>
      <dgm:t>
        <a:bodyPr/>
        <a:lstStyle/>
        <a:p>
          <a:endParaRPr lang="ru-RU"/>
        </a:p>
      </dgm:t>
    </dgm:pt>
    <dgm:pt modelId="{F5EFFBB2-C378-4402-8CE2-454681B25027}" type="pres">
      <dgm:prSet presAssocID="{EE86DB2A-D187-492B-A89C-C12C13BBE70C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7E28A79-1A24-4C15-8708-82EF1D2A70A3}" type="pres">
      <dgm:prSet presAssocID="{087B02AF-AA94-4645-A86E-73C842F0D9F4}" presName="hierRoot1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9525344B-4309-4E3E-9703-A99FD5343C83}" type="pres">
      <dgm:prSet presAssocID="{087B02AF-AA94-4645-A86E-73C842F0D9F4}" presName="rootComposite1" presStyleCnt="0"/>
      <dgm:spPr/>
      <dgm:t>
        <a:bodyPr/>
        <a:lstStyle/>
        <a:p>
          <a:endParaRPr lang="ru-RU"/>
        </a:p>
      </dgm:t>
    </dgm:pt>
    <dgm:pt modelId="{7E4FD793-3957-4CF9-BACB-1A45FC78517F}" type="pres">
      <dgm:prSet presAssocID="{087B02AF-AA94-4645-A86E-73C842F0D9F4}" presName="rootText1" presStyleLbl="node0" presStyleIdx="0" presStyleCnt="1" custScaleX="212360" custScaleY="101834" custLinFactNeighborX="844" custLinFactNeighborY="-2998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E82E5FDE-9286-4320-A015-BAEB0D44627C}" type="pres">
      <dgm:prSet presAssocID="{087B02AF-AA94-4645-A86E-73C842F0D9F4}" presName="rootConnector1" presStyleLbl="node1" presStyleIdx="0" presStyleCnt="0"/>
      <dgm:spPr/>
      <dgm:t>
        <a:bodyPr/>
        <a:lstStyle/>
        <a:p>
          <a:endParaRPr lang="ru-RU"/>
        </a:p>
      </dgm:t>
    </dgm:pt>
    <dgm:pt modelId="{91B97B32-29E2-4E91-AD24-52B25FABB012}" type="pres">
      <dgm:prSet presAssocID="{087B02AF-AA94-4645-A86E-73C842F0D9F4}" presName="hierChild2" presStyleCnt="0"/>
      <dgm:spPr/>
      <dgm:t>
        <a:bodyPr/>
        <a:lstStyle/>
        <a:p>
          <a:endParaRPr lang="ru-RU"/>
        </a:p>
      </dgm:t>
    </dgm:pt>
    <dgm:pt modelId="{5CBFCEEC-AAE3-4E44-A283-FA55DE81560D}" type="pres">
      <dgm:prSet presAssocID="{6A50AC6C-9B7D-4D9F-A9A6-FDCB034864BE}" presName="Name37" presStyleLbl="parChTrans1D2" presStyleIdx="0" presStyleCnt="4"/>
      <dgm:spPr/>
      <dgm:t>
        <a:bodyPr/>
        <a:lstStyle/>
        <a:p>
          <a:endParaRPr lang="ru-RU"/>
        </a:p>
      </dgm:t>
    </dgm:pt>
    <dgm:pt modelId="{42E1E614-DDAA-4A1E-9F2E-8513E70BC921}" type="pres">
      <dgm:prSet presAssocID="{F63A9012-F839-4EC1-88C9-BA8816A24974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4881F384-1931-4297-AAC3-FE3D27A02044}" type="pres">
      <dgm:prSet presAssocID="{F63A9012-F839-4EC1-88C9-BA8816A24974}" presName="rootComposite" presStyleCnt="0"/>
      <dgm:spPr/>
      <dgm:t>
        <a:bodyPr/>
        <a:lstStyle/>
        <a:p>
          <a:endParaRPr lang="ru-RU"/>
        </a:p>
      </dgm:t>
    </dgm:pt>
    <dgm:pt modelId="{8C8AEC32-691B-4189-B16A-25360F58E9D0}" type="pres">
      <dgm:prSet presAssocID="{F63A9012-F839-4EC1-88C9-BA8816A24974}" presName="rootText" presStyleLbl="node2" presStyleIdx="0" presStyleCnt="4" custScaleY="11322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38C2CD40-4FD5-4266-9F0A-0730857CC936}" type="pres">
      <dgm:prSet presAssocID="{F63A9012-F839-4EC1-88C9-BA8816A24974}" presName="rootConnector" presStyleLbl="node2" presStyleIdx="0" presStyleCnt="4"/>
      <dgm:spPr/>
      <dgm:t>
        <a:bodyPr/>
        <a:lstStyle/>
        <a:p>
          <a:endParaRPr lang="ru-RU"/>
        </a:p>
      </dgm:t>
    </dgm:pt>
    <dgm:pt modelId="{211F49DF-8DB5-4C0E-ABA3-79C84F213B86}" type="pres">
      <dgm:prSet presAssocID="{F63A9012-F839-4EC1-88C9-BA8816A24974}" presName="hierChild4" presStyleCnt="0"/>
      <dgm:spPr/>
      <dgm:t>
        <a:bodyPr/>
        <a:lstStyle/>
        <a:p>
          <a:endParaRPr lang="ru-RU"/>
        </a:p>
      </dgm:t>
    </dgm:pt>
    <dgm:pt modelId="{F7676498-CD98-4D10-BB04-068A3464CFC9}" type="pres">
      <dgm:prSet presAssocID="{F63A9012-F839-4EC1-88C9-BA8816A24974}" presName="hierChild5" presStyleCnt="0"/>
      <dgm:spPr/>
      <dgm:t>
        <a:bodyPr/>
        <a:lstStyle/>
        <a:p>
          <a:endParaRPr lang="ru-RU"/>
        </a:p>
      </dgm:t>
    </dgm:pt>
    <dgm:pt modelId="{AE8D391B-BBCE-4EC7-9DD1-C688C8C56D5E}" type="pres">
      <dgm:prSet presAssocID="{8937251E-A104-4AB2-9352-7AA337F8C546}" presName="Name37" presStyleLbl="parChTrans1D2" presStyleIdx="1" presStyleCnt="4"/>
      <dgm:spPr/>
      <dgm:t>
        <a:bodyPr/>
        <a:lstStyle/>
        <a:p>
          <a:endParaRPr lang="ru-RU"/>
        </a:p>
      </dgm:t>
    </dgm:pt>
    <dgm:pt modelId="{3FA39B43-8FE7-4FBE-9AC3-C81B518C8C5D}" type="pres">
      <dgm:prSet presAssocID="{BFB155D9-3FFA-4F48-BFB7-A2547ADC3B68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0F3D9366-405E-41FF-B57E-254AFD1882D4}" type="pres">
      <dgm:prSet presAssocID="{BFB155D9-3FFA-4F48-BFB7-A2547ADC3B68}" presName="rootComposite" presStyleCnt="0"/>
      <dgm:spPr/>
      <dgm:t>
        <a:bodyPr/>
        <a:lstStyle/>
        <a:p>
          <a:endParaRPr lang="ru-RU"/>
        </a:p>
      </dgm:t>
    </dgm:pt>
    <dgm:pt modelId="{500526A6-FDD4-4CE7-8E1F-6A21C4582276}" type="pres">
      <dgm:prSet presAssocID="{BFB155D9-3FFA-4F48-BFB7-A2547ADC3B68}" presName="rootText" presStyleLbl="node2" presStyleIdx="1" presStyleCnt="4" custScaleY="113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90771B8-C653-4362-BAD8-684032DB8F25}" type="pres">
      <dgm:prSet presAssocID="{BFB155D9-3FFA-4F48-BFB7-A2547ADC3B68}" presName="rootConnector" presStyleLbl="node2" presStyleIdx="1" presStyleCnt="4"/>
      <dgm:spPr/>
      <dgm:t>
        <a:bodyPr/>
        <a:lstStyle/>
        <a:p>
          <a:endParaRPr lang="ru-RU"/>
        </a:p>
      </dgm:t>
    </dgm:pt>
    <dgm:pt modelId="{64F74202-8E5A-44DA-B7DD-627869A0EBBA}" type="pres">
      <dgm:prSet presAssocID="{BFB155D9-3FFA-4F48-BFB7-A2547ADC3B68}" presName="hierChild4" presStyleCnt="0"/>
      <dgm:spPr/>
      <dgm:t>
        <a:bodyPr/>
        <a:lstStyle/>
        <a:p>
          <a:endParaRPr lang="ru-RU"/>
        </a:p>
      </dgm:t>
    </dgm:pt>
    <dgm:pt modelId="{AC91DE89-19E3-4A94-ACCD-CD0B93704472}" type="pres">
      <dgm:prSet presAssocID="{BFB155D9-3FFA-4F48-BFB7-A2547ADC3B68}" presName="hierChild5" presStyleCnt="0"/>
      <dgm:spPr/>
      <dgm:t>
        <a:bodyPr/>
        <a:lstStyle/>
        <a:p>
          <a:endParaRPr lang="ru-RU"/>
        </a:p>
      </dgm:t>
    </dgm:pt>
    <dgm:pt modelId="{7812EE4D-F37C-46AA-94B6-9F33876F2CF6}" type="pres">
      <dgm:prSet presAssocID="{F3591888-7ADE-4B69-8152-853A16C3CEE3}" presName="Name37" presStyleLbl="parChTrans1D2" presStyleIdx="2" presStyleCnt="4"/>
      <dgm:spPr/>
      <dgm:t>
        <a:bodyPr/>
        <a:lstStyle/>
        <a:p>
          <a:endParaRPr lang="ru-RU"/>
        </a:p>
      </dgm:t>
    </dgm:pt>
    <dgm:pt modelId="{3DA2C2B3-D6CD-459B-B8C2-ABBBAD16692C}" type="pres">
      <dgm:prSet presAssocID="{C3B2325D-F49B-400E-A8E8-2B674E5155E7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C90F247-D1CF-4D71-88C3-6556B835F572}" type="pres">
      <dgm:prSet presAssocID="{C3B2325D-F49B-400E-A8E8-2B674E5155E7}" presName="rootComposite" presStyleCnt="0"/>
      <dgm:spPr/>
      <dgm:t>
        <a:bodyPr/>
        <a:lstStyle/>
        <a:p>
          <a:endParaRPr lang="ru-RU"/>
        </a:p>
      </dgm:t>
    </dgm:pt>
    <dgm:pt modelId="{75D4D742-6B34-437A-8130-538F9B27942D}" type="pres">
      <dgm:prSet presAssocID="{C3B2325D-F49B-400E-A8E8-2B674E5155E7}" presName="rootText" presStyleLbl="node2" presStyleIdx="2" presStyleCnt="4" custScaleY="113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44B4A4E-A528-49C3-BDE9-5E7A6CE91DDF}" type="pres">
      <dgm:prSet presAssocID="{C3B2325D-F49B-400E-A8E8-2B674E5155E7}" presName="rootConnector" presStyleLbl="node2" presStyleIdx="2" presStyleCnt="4"/>
      <dgm:spPr/>
      <dgm:t>
        <a:bodyPr/>
        <a:lstStyle/>
        <a:p>
          <a:endParaRPr lang="ru-RU"/>
        </a:p>
      </dgm:t>
    </dgm:pt>
    <dgm:pt modelId="{F49ED5E8-E225-4CBD-851B-95E13D59D113}" type="pres">
      <dgm:prSet presAssocID="{C3B2325D-F49B-400E-A8E8-2B674E5155E7}" presName="hierChild4" presStyleCnt="0"/>
      <dgm:spPr/>
      <dgm:t>
        <a:bodyPr/>
        <a:lstStyle/>
        <a:p>
          <a:endParaRPr lang="ru-RU"/>
        </a:p>
      </dgm:t>
    </dgm:pt>
    <dgm:pt modelId="{82C93923-32F2-417F-8220-EF1BC86EE957}" type="pres">
      <dgm:prSet presAssocID="{C3B2325D-F49B-400E-A8E8-2B674E5155E7}" presName="hierChild5" presStyleCnt="0"/>
      <dgm:spPr/>
      <dgm:t>
        <a:bodyPr/>
        <a:lstStyle/>
        <a:p>
          <a:endParaRPr lang="ru-RU"/>
        </a:p>
      </dgm:t>
    </dgm:pt>
    <dgm:pt modelId="{5B6057CD-FC92-4EEB-998D-688FB6E0EADA}" type="pres">
      <dgm:prSet presAssocID="{036ED289-FFFC-4BA1-90AF-0084B89566F8}" presName="Name37" presStyleLbl="parChTrans1D2" presStyleIdx="3" presStyleCnt="4"/>
      <dgm:spPr/>
      <dgm:t>
        <a:bodyPr/>
        <a:lstStyle/>
        <a:p>
          <a:endParaRPr lang="ru-RU"/>
        </a:p>
      </dgm:t>
    </dgm:pt>
    <dgm:pt modelId="{D96B70C0-A224-4055-8489-C8748FDDF1CB}" type="pres">
      <dgm:prSet presAssocID="{FE412F80-AAD3-4BED-9181-1EBE88CA4189}" presName="hierRoot2" presStyleCnt="0">
        <dgm:presLayoutVars>
          <dgm:hierBranch val="init"/>
        </dgm:presLayoutVars>
      </dgm:prSet>
      <dgm:spPr/>
      <dgm:t>
        <a:bodyPr/>
        <a:lstStyle/>
        <a:p>
          <a:endParaRPr lang="ru-RU"/>
        </a:p>
      </dgm:t>
    </dgm:pt>
    <dgm:pt modelId="{AEFB4DAE-1FC5-4896-AB6C-512659B1251C}" type="pres">
      <dgm:prSet presAssocID="{FE412F80-AAD3-4BED-9181-1EBE88CA4189}" presName="rootComposite" presStyleCnt="0"/>
      <dgm:spPr/>
      <dgm:t>
        <a:bodyPr/>
        <a:lstStyle/>
        <a:p>
          <a:endParaRPr lang="ru-RU"/>
        </a:p>
      </dgm:t>
    </dgm:pt>
    <dgm:pt modelId="{93C1AF6E-C7AF-4A6A-9004-D8D072049014}" type="pres">
      <dgm:prSet presAssocID="{FE412F80-AAD3-4BED-9181-1EBE88CA4189}" presName="rootText" presStyleLbl="node2" presStyleIdx="3" presStyleCnt="4" custScaleY="11321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40FF3E4-A091-4B09-94C7-59272B51CE7D}" type="pres">
      <dgm:prSet presAssocID="{FE412F80-AAD3-4BED-9181-1EBE88CA4189}" presName="rootConnector" presStyleLbl="node2" presStyleIdx="3" presStyleCnt="4"/>
      <dgm:spPr/>
      <dgm:t>
        <a:bodyPr/>
        <a:lstStyle/>
        <a:p>
          <a:endParaRPr lang="ru-RU"/>
        </a:p>
      </dgm:t>
    </dgm:pt>
    <dgm:pt modelId="{036BBC86-AE70-45DC-9E28-273CB442F6EA}" type="pres">
      <dgm:prSet presAssocID="{FE412F80-AAD3-4BED-9181-1EBE88CA4189}" presName="hierChild4" presStyleCnt="0"/>
      <dgm:spPr/>
      <dgm:t>
        <a:bodyPr/>
        <a:lstStyle/>
        <a:p>
          <a:endParaRPr lang="ru-RU"/>
        </a:p>
      </dgm:t>
    </dgm:pt>
    <dgm:pt modelId="{3EA07B6F-EF67-4A56-A435-6935491FDA6F}" type="pres">
      <dgm:prSet presAssocID="{FE412F80-AAD3-4BED-9181-1EBE88CA4189}" presName="hierChild5" presStyleCnt="0"/>
      <dgm:spPr/>
      <dgm:t>
        <a:bodyPr/>
        <a:lstStyle/>
        <a:p>
          <a:endParaRPr lang="ru-RU"/>
        </a:p>
      </dgm:t>
    </dgm:pt>
    <dgm:pt modelId="{8D5EEF4B-5EB1-4918-9FC0-3FEADE2F9A65}" type="pres">
      <dgm:prSet presAssocID="{087B02AF-AA94-4645-A86E-73C842F0D9F4}" presName="hierChild3" presStyleCnt="0"/>
      <dgm:spPr/>
      <dgm:t>
        <a:bodyPr/>
        <a:lstStyle/>
        <a:p>
          <a:endParaRPr lang="ru-RU"/>
        </a:p>
      </dgm:t>
    </dgm:pt>
  </dgm:ptLst>
  <dgm:cxnLst>
    <dgm:cxn modelId="{1AA9EDDE-680D-4172-B9B6-5AB63F24AB01}" type="presOf" srcId="{F63A9012-F839-4EC1-88C9-BA8816A24974}" destId="{8C8AEC32-691B-4189-B16A-25360F58E9D0}" srcOrd="0" destOrd="0" presId="urn:microsoft.com/office/officeart/2005/8/layout/orgChart1"/>
    <dgm:cxn modelId="{20AAC490-C280-4FA9-9C4E-33518AC239E4}" type="presOf" srcId="{6A50AC6C-9B7D-4D9F-A9A6-FDCB034864BE}" destId="{5CBFCEEC-AAE3-4E44-A283-FA55DE81560D}" srcOrd="0" destOrd="0" presId="urn:microsoft.com/office/officeart/2005/8/layout/orgChart1"/>
    <dgm:cxn modelId="{FB3FE223-F8CB-4BDC-BA3F-742E1470D064}" type="presOf" srcId="{036ED289-FFFC-4BA1-90AF-0084B89566F8}" destId="{5B6057CD-FC92-4EEB-998D-688FB6E0EADA}" srcOrd="0" destOrd="0" presId="urn:microsoft.com/office/officeart/2005/8/layout/orgChart1"/>
    <dgm:cxn modelId="{F287A7B9-C9B7-4DA2-A5F8-4682B9E0B0F1}" srcId="{087B02AF-AA94-4645-A86E-73C842F0D9F4}" destId="{FE412F80-AAD3-4BED-9181-1EBE88CA4189}" srcOrd="3" destOrd="0" parTransId="{036ED289-FFFC-4BA1-90AF-0084B89566F8}" sibTransId="{A0C831DD-5991-445A-A92F-A37FF0FF8145}"/>
    <dgm:cxn modelId="{6E8CADFF-8AA3-4482-8E17-E5DAE091D5F6}" type="presOf" srcId="{BFB155D9-3FFA-4F48-BFB7-A2547ADC3B68}" destId="{500526A6-FDD4-4CE7-8E1F-6A21C4582276}" srcOrd="0" destOrd="0" presId="urn:microsoft.com/office/officeart/2005/8/layout/orgChart1"/>
    <dgm:cxn modelId="{572C1907-5B5B-4813-8FE6-4D84269221BE}" type="presOf" srcId="{BFB155D9-3FFA-4F48-BFB7-A2547ADC3B68}" destId="{490771B8-C653-4362-BAD8-684032DB8F25}" srcOrd="1" destOrd="0" presId="urn:microsoft.com/office/officeart/2005/8/layout/orgChart1"/>
    <dgm:cxn modelId="{E12B8BAE-2811-44F9-BD3A-A8D7EE37666E}" type="presOf" srcId="{C3B2325D-F49B-400E-A8E8-2B674E5155E7}" destId="{75D4D742-6B34-437A-8130-538F9B27942D}" srcOrd="0" destOrd="0" presId="urn:microsoft.com/office/officeart/2005/8/layout/orgChart1"/>
    <dgm:cxn modelId="{56F2A893-737D-4AC5-A491-6588003C5B8D}" srcId="{EE86DB2A-D187-492B-A89C-C12C13BBE70C}" destId="{087B02AF-AA94-4645-A86E-73C842F0D9F4}" srcOrd="0" destOrd="0" parTransId="{C02A4E6E-C923-4EE6-909A-FB12E36789D2}" sibTransId="{F2754D03-D05E-4088-9ED8-6DD8496F9119}"/>
    <dgm:cxn modelId="{D092B7A9-5A04-4EF2-97F5-736BA9014C5C}" type="presOf" srcId="{087B02AF-AA94-4645-A86E-73C842F0D9F4}" destId="{7E4FD793-3957-4CF9-BACB-1A45FC78517F}" srcOrd="0" destOrd="0" presId="urn:microsoft.com/office/officeart/2005/8/layout/orgChart1"/>
    <dgm:cxn modelId="{909B0624-3EB1-408A-83F5-0ED428F2CE51}" type="presOf" srcId="{FE412F80-AAD3-4BED-9181-1EBE88CA4189}" destId="{D40FF3E4-A091-4B09-94C7-59272B51CE7D}" srcOrd="1" destOrd="0" presId="urn:microsoft.com/office/officeart/2005/8/layout/orgChart1"/>
    <dgm:cxn modelId="{1E537996-587D-4C08-8237-B15E6C6A82EE}" srcId="{087B02AF-AA94-4645-A86E-73C842F0D9F4}" destId="{BFB155D9-3FFA-4F48-BFB7-A2547ADC3B68}" srcOrd="1" destOrd="0" parTransId="{8937251E-A104-4AB2-9352-7AA337F8C546}" sibTransId="{42817404-4D01-4621-A6BB-41D71C6B9DC0}"/>
    <dgm:cxn modelId="{71F88315-842C-4D70-99F9-9C4CF5F76C23}" srcId="{087B02AF-AA94-4645-A86E-73C842F0D9F4}" destId="{C3B2325D-F49B-400E-A8E8-2B674E5155E7}" srcOrd="2" destOrd="0" parTransId="{F3591888-7ADE-4B69-8152-853A16C3CEE3}" sibTransId="{B8E16CDA-A87D-4DD0-916E-A5961807E585}"/>
    <dgm:cxn modelId="{67DE71F9-50DB-4D75-A887-0AA296EE26C5}" type="presOf" srcId="{C3B2325D-F49B-400E-A8E8-2B674E5155E7}" destId="{144B4A4E-A528-49C3-BDE9-5E7A6CE91DDF}" srcOrd="1" destOrd="0" presId="urn:microsoft.com/office/officeart/2005/8/layout/orgChart1"/>
    <dgm:cxn modelId="{4B4111A1-830C-4D09-8E48-62287DBE063F}" srcId="{087B02AF-AA94-4645-A86E-73C842F0D9F4}" destId="{F63A9012-F839-4EC1-88C9-BA8816A24974}" srcOrd="0" destOrd="0" parTransId="{6A50AC6C-9B7D-4D9F-A9A6-FDCB034864BE}" sibTransId="{FEFCC812-EB20-42CA-848F-7566678E7E97}"/>
    <dgm:cxn modelId="{33F5BD4E-7205-44A3-86BB-3ED50105612C}" type="presOf" srcId="{F63A9012-F839-4EC1-88C9-BA8816A24974}" destId="{38C2CD40-4FD5-4266-9F0A-0730857CC936}" srcOrd="1" destOrd="0" presId="urn:microsoft.com/office/officeart/2005/8/layout/orgChart1"/>
    <dgm:cxn modelId="{3667E070-D2FD-46E4-951B-8169E56C9F23}" type="presOf" srcId="{EE86DB2A-D187-492B-A89C-C12C13BBE70C}" destId="{F5EFFBB2-C378-4402-8CE2-454681B25027}" srcOrd="0" destOrd="0" presId="urn:microsoft.com/office/officeart/2005/8/layout/orgChart1"/>
    <dgm:cxn modelId="{F49331FD-32C0-44CB-9E12-AB92BA1B82E7}" type="presOf" srcId="{8937251E-A104-4AB2-9352-7AA337F8C546}" destId="{AE8D391B-BBCE-4EC7-9DD1-C688C8C56D5E}" srcOrd="0" destOrd="0" presId="urn:microsoft.com/office/officeart/2005/8/layout/orgChart1"/>
    <dgm:cxn modelId="{833E4826-4A8C-4F19-AC4C-03CE566A7F25}" type="presOf" srcId="{F3591888-7ADE-4B69-8152-853A16C3CEE3}" destId="{7812EE4D-F37C-46AA-94B6-9F33876F2CF6}" srcOrd="0" destOrd="0" presId="urn:microsoft.com/office/officeart/2005/8/layout/orgChart1"/>
    <dgm:cxn modelId="{CCE2BF4A-A4FF-4A17-A48A-E27913BDBB63}" type="presOf" srcId="{087B02AF-AA94-4645-A86E-73C842F0D9F4}" destId="{E82E5FDE-9286-4320-A015-BAEB0D44627C}" srcOrd="1" destOrd="0" presId="urn:microsoft.com/office/officeart/2005/8/layout/orgChart1"/>
    <dgm:cxn modelId="{9945B6C7-DAF7-4EF6-B82C-04AA1A9A0DFE}" type="presOf" srcId="{FE412F80-AAD3-4BED-9181-1EBE88CA4189}" destId="{93C1AF6E-C7AF-4A6A-9004-D8D072049014}" srcOrd="0" destOrd="0" presId="urn:microsoft.com/office/officeart/2005/8/layout/orgChart1"/>
    <dgm:cxn modelId="{84B30101-E79F-486C-8F56-136360F11D8F}" type="presParOf" srcId="{F5EFFBB2-C378-4402-8CE2-454681B25027}" destId="{F7E28A79-1A24-4C15-8708-82EF1D2A70A3}" srcOrd="0" destOrd="0" presId="urn:microsoft.com/office/officeart/2005/8/layout/orgChart1"/>
    <dgm:cxn modelId="{A7C2B845-0E5E-4064-AF8E-FBA1EE35FB29}" type="presParOf" srcId="{F7E28A79-1A24-4C15-8708-82EF1D2A70A3}" destId="{9525344B-4309-4E3E-9703-A99FD5343C83}" srcOrd="0" destOrd="0" presId="urn:microsoft.com/office/officeart/2005/8/layout/orgChart1"/>
    <dgm:cxn modelId="{3B793BAF-593D-4E3E-B18F-1D2A2ADA9F5E}" type="presParOf" srcId="{9525344B-4309-4E3E-9703-A99FD5343C83}" destId="{7E4FD793-3957-4CF9-BACB-1A45FC78517F}" srcOrd="0" destOrd="0" presId="urn:microsoft.com/office/officeart/2005/8/layout/orgChart1"/>
    <dgm:cxn modelId="{FB6948E7-B4E8-44F0-964D-5DACE021A475}" type="presParOf" srcId="{9525344B-4309-4E3E-9703-A99FD5343C83}" destId="{E82E5FDE-9286-4320-A015-BAEB0D44627C}" srcOrd="1" destOrd="0" presId="urn:microsoft.com/office/officeart/2005/8/layout/orgChart1"/>
    <dgm:cxn modelId="{03611241-2FEC-43FC-8F23-26A465624B50}" type="presParOf" srcId="{F7E28A79-1A24-4C15-8708-82EF1D2A70A3}" destId="{91B97B32-29E2-4E91-AD24-52B25FABB012}" srcOrd="1" destOrd="0" presId="urn:microsoft.com/office/officeart/2005/8/layout/orgChart1"/>
    <dgm:cxn modelId="{C0265895-EDB2-40FC-91A9-D18A6CDAAF43}" type="presParOf" srcId="{91B97B32-29E2-4E91-AD24-52B25FABB012}" destId="{5CBFCEEC-AAE3-4E44-A283-FA55DE81560D}" srcOrd="0" destOrd="0" presId="urn:microsoft.com/office/officeart/2005/8/layout/orgChart1"/>
    <dgm:cxn modelId="{BDB4A88B-A8D4-4BF7-A0FF-4439554BC2AF}" type="presParOf" srcId="{91B97B32-29E2-4E91-AD24-52B25FABB012}" destId="{42E1E614-DDAA-4A1E-9F2E-8513E70BC921}" srcOrd="1" destOrd="0" presId="urn:microsoft.com/office/officeart/2005/8/layout/orgChart1"/>
    <dgm:cxn modelId="{67806B61-54B6-4C83-AF62-61CBBBC8644C}" type="presParOf" srcId="{42E1E614-DDAA-4A1E-9F2E-8513E70BC921}" destId="{4881F384-1931-4297-AAC3-FE3D27A02044}" srcOrd="0" destOrd="0" presId="urn:microsoft.com/office/officeart/2005/8/layout/orgChart1"/>
    <dgm:cxn modelId="{DEA5F66B-E114-442D-A523-722D5A209A77}" type="presParOf" srcId="{4881F384-1931-4297-AAC3-FE3D27A02044}" destId="{8C8AEC32-691B-4189-B16A-25360F58E9D0}" srcOrd="0" destOrd="0" presId="urn:microsoft.com/office/officeart/2005/8/layout/orgChart1"/>
    <dgm:cxn modelId="{D7442C2E-D041-4166-814B-943A7E77F007}" type="presParOf" srcId="{4881F384-1931-4297-AAC3-FE3D27A02044}" destId="{38C2CD40-4FD5-4266-9F0A-0730857CC936}" srcOrd="1" destOrd="0" presId="urn:microsoft.com/office/officeart/2005/8/layout/orgChart1"/>
    <dgm:cxn modelId="{65899C83-E44B-45EC-839F-9F005EE1F787}" type="presParOf" srcId="{42E1E614-DDAA-4A1E-9F2E-8513E70BC921}" destId="{211F49DF-8DB5-4C0E-ABA3-79C84F213B86}" srcOrd="1" destOrd="0" presId="urn:microsoft.com/office/officeart/2005/8/layout/orgChart1"/>
    <dgm:cxn modelId="{9861A334-2B87-4461-8CCC-3FCED66574C8}" type="presParOf" srcId="{42E1E614-DDAA-4A1E-9F2E-8513E70BC921}" destId="{F7676498-CD98-4D10-BB04-068A3464CFC9}" srcOrd="2" destOrd="0" presId="urn:microsoft.com/office/officeart/2005/8/layout/orgChart1"/>
    <dgm:cxn modelId="{0296A667-8A4E-4883-A1AD-D4A5F9044674}" type="presParOf" srcId="{91B97B32-29E2-4E91-AD24-52B25FABB012}" destId="{AE8D391B-BBCE-4EC7-9DD1-C688C8C56D5E}" srcOrd="2" destOrd="0" presId="urn:microsoft.com/office/officeart/2005/8/layout/orgChart1"/>
    <dgm:cxn modelId="{281C47CD-E23C-43CA-8F39-A514D39E4F98}" type="presParOf" srcId="{91B97B32-29E2-4E91-AD24-52B25FABB012}" destId="{3FA39B43-8FE7-4FBE-9AC3-C81B518C8C5D}" srcOrd="3" destOrd="0" presId="urn:microsoft.com/office/officeart/2005/8/layout/orgChart1"/>
    <dgm:cxn modelId="{2ACBFF3C-0D45-4382-896C-BECFADF6DF18}" type="presParOf" srcId="{3FA39B43-8FE7-4FBE-9AC3-C81B518C8C5D}" destId="{0F3D9366-405E-41FF-B57E-254AFD1882D4}" srcOrd="0" destOrd="0" presId="urn:microsoft.com/office/officeart/2005/8/layout/orgChart1"/>
    <dgm:cxn modelId="{1FE730AF-8B47-43E4-9BF8-588FE6145072}" type="presParOf" srcId="{0F3D9366-405E-41FF-B57E-254AFD1882D4}" destId="{500526A6-FDD4-4CE7-8E1F-6A21C4582276}" srcOrd="0" destOrd="0" presId="urn:microsoft.com/office/officeart/2005/8/layout/orgChart1"/>
    <dgm:cxn modelId="{BB29B37C-9E16-4FD1-A81C-ED88CFD39D97}" type="presParOf" srcId="{0F3D9366-405E-41FF-B57E-254AFD1882D4}" destId="{490771B8-C653-4362-BAD8-684032DB8F25}" srcOrd="1" destOrd="0" presId="urn:microsoft.com/office/officeart/2005/8/layout/orgChart1"/>
    <dgm:cxn modelId="{6128B9BC-6A31-4D66-8E57-0C3A3C1A5335}" type="presParOf" srcId="{3FA39B43-8FE7-4FBE-9AC3-C81B518C8C5D}" destId="{64F74202-8E5A-44DA-B7DD-627869A0EBBA}" srcOrd="1" destOrd="0" presId="urn:microsoft.com/office/officeart/2005/8/layout/orgChart1"/>
    <dgm:cxn modelId="{D6F422DA-C6CD-4347-AB31-B85B6637FCF9}" type="presParOf" srcId="{3FA39B43-8FE7-4FBE-9AC3-C81B518C8C5D}" destId="{AC91DE89-19E3-4A94-ACCD-CD0B93704472}" srcOrd="2" destOrd="0" presId="urn:microsoft.com/office/officeart/2005/8/layout/orgChart1"/>
    <dgm:cxn modelId="{B5615C22-F01B-492D-99E4-FDFED7BC0D20}" type="presParOf" srcId="{91B97B32-29E2-4E91-AD24-52B25FABB012}" destId="{7812EE4D-F37C-46AA-94B6-9F33876F2CF6}" srcOrd="4" destOrd="0" presId="urn:microsoft.com/office/officeart/2005/8/layout/orgChart1"/>
    <dgm:cxn modelId="{4FD4956A-AC0F-4ACF-84A7-FC62DBB993E8}" type="presParOf" srcId="{91B97B32-29E2-4E91-AD24-52B25FABB012}" destId="{3DA2C2B3-D6CD-459B-B8C2-ABBBAD16692C}" srcOrd="5" destOrd="0" presId="urn:microsoft.com/office/officeart/2005/8/layout/orgChart1"/>
    <dgm:cxn modelId="{293A8BE0-97C9-4700-90D6-5F58DA6DB17C}" type="presParOf" srcId="{3DA2C2B3-D6CD-459B-B8C2-ABBBAD16692C}" destId="{AC90F247-D1CF-4D71-88C3-6556B835F572}" srcOrd="0" destOrd="0" presId="urn:microsoft.com/office/officeart/2005/8/layout/orgChart1"/>
    <dgm:cxn modelId="{B1592AAF-6C8A-4004-B197-2F89700C7317}" type="presParOf" srcId="{AC90F247-D1CF-4D71-88C3-6556B835F572}" destId="{75D4D742-6B34-437A-8130-538F9B27942D}" srcOrd="0" destOrd="0" presId="urn:microsoft.com/office/officeart/2005/8/layout/orgChart1"/>
    <dgm:cxn modelId="{BD77E517-F2D8-4C41-B70C-ACAA085C77ED}" type="presParOf" srcId="{AC90F247-D1CF-4D71-88C3-6556B835F572}" destId="{144B4A4E-A528-49C3-BDE9-5E7A6CE91DDF}" srcOrd="1" destOrd="0" presId="urn:microsoft.com/office/officeart/2005/8/layout/orgChart1"/>
    <dgm:cxn modelId="{AFD5953C-784F-4C26-AF59-CF0C37935A78}" type="presParOf" srcId="{3DA2C2B3-D6CD-459B-B8C2-ABBBAD16692C}" destId="{F49ED5E8-E225-4CBD-851B-95E13D59D113}" srcOrd="1" destOrd="0" presId="urn:microsoft.com/office/officeart/2005/8/layout/orgChart1"/>
    <dgm:cxn modelId="{1BA26FB2-B6D1-4681-BFED-0E0191F83617}" type="presParOf" srcId="{3DA2C2B3-D6CD-459B-B8C2-ABBBAD16692C}" destId="{82C93923-32F2-417F-8220-EF1BC86EE957}" srcOrd="2" destOrd="0" presId="urn:microsoft.com/office/officeart/2005/8/layout/orgChart1"/>
    <dgm:cxn modelId="{8FAFFC43-E6B6-42AE-89E8-CB4CDF086707}" type="presParOf" srcId="{91B97B32-29E2-4E91-AD24-52B25FABB012}" destId="{5B6057CD-FC92-4EEB-998D-688FB6E0EADA}" srcOrd="6" destOrd="0" presId="urn:microsoft.com/office/officeart/2005/8/layout/orgChart1"/>
    <dgm:cxn modelId="{97A38FDA-05F8-4C94-9377-BC6E91372053}" type="presParOf" srcId="{91B97B32-29E2-4E91-AD24-52B25FABB012}" destId="{D96B70C0-A224-4055-8489-C8748FDDF1CB}" srcOrd="7" destOrd="0" presId="urn:microsoft.com/office/officeart/2005/8/layout/orgChart1"/>
    <dgm:cxn modelId="{531655E9-970F-4ED8-93E9-FE2182E9D739}" type="presParOf" srcId="{D96B70C0-A224-4055-8489-C8748FDDF1CB}" destId="{AEFB4DAE-1FC5-4896-AB6C-512659B1251C}" srcOrd="0" destOrd="0" presId="urn:microsoft.com/office/officeart/2005/8/layout/orgChart1"/>
    <dgm:cxn modelId="{1B7BA72F-E5CE-4E93-A4DE-A69C49FED643}" type="presParOf" srcId="{AEFB4DAE-1FC5-4896-AB6C-512659B1251C}" destId="{93C1AF6E-C7AF-4A6A-9004-D8D072049014}" srcOrd="0" destOrd="0" presId="urn:microsoft.com/office/officeart/2005/8/layout/orgChart1"/>
    <dgm:cxn modelId="{819A380E-3CCF-4A23-9DB0-077CA5D44B2D}" type="presParOf" srcId="{AEFB4DAE-1FC5-4896-AB6C-512659B1251C}" destId="{D40FF3E4-A091-4B09-94C7-59272B51CE7D}" srcOrd="1" destOrd="0" presId="urn:microsoft.com/office/officeart/2005/8/layout/orgChart1"/>
    <dgm:cxn modelId="{F1E84D8A-29B4-4E71-B2BC-B58DC759499D}" type="presParOf" srcId="{D96B70C0-A224-4055-8489-C8748FDDF1CB}" destId="{036BBC86-AE70-45DC-9E28-273CB442F6EA}" srcOrd="1" destOrd="0" presId="urn:microsoft.com/office/officeart/2005/8/layout/orgChart1"/>
    <dgm:cxn modelId="{404C7518-63C8-4FC7-9AE4-8B0D5A3A7219}" type="presParOf" srcId="{D96B70C0-A224-4055-8489-C8748FDDF1CB}" destId="{3EA07B6F-EF67-4A56-A435-6935491FDA6F}" srcOrd="2" destOrd="0" presId="urn:microsoft.com/office/officeart/2005/8/layout/orgChart1"/>
    <dgm:cxn modelId="{86156DFE-ED2B-4FAB-A17E-9EA80AED8710}" type="presParOf" srcId="{F7E28A79-1A24-4C15-8708-82EF1D2A70A3}" destId="{8D5EEF4B-5EB1-4918-9FC0-3FEADE2F9A65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5B42F466-20AA-439F-91C4-455A33AFC638}" type="doc">
      <dgm:prSet loTypeId="urn:microsoft.com/office/officeart/2005/8/layout/venn2" loCatId="relationship" qsTypeId="urn:microsoft.com/office/officeart/2005/8/quickstyle/simple5" qsCatId="simple" csTypeId="urn:microsoft.com/office/officeart/2005/8/colors/colorful1#1" csCatId="colorful" phldr="1"/>
      <dgm:spPr/>
      <dgm:t>
        <a:bodyPr/>
        <a:lstStyle/>
        <a:p>
          <a:endParaRPr lang="ru-RU"/>
        </a:p>
      </dgm:t>
    </dgm:pt>
    <dgm:pt modelId="{D6AFBFF9-66F7-41F6-8278-D6FC87A22964}">
      <dgm:prSet phldrT="[Текст]" custT="1"/>
      <dgm:spPr/>
      <dgm:t>
        <a:bodyPr/>
        <a:lstStyle/>
        <a:p>
          <a:endParaRPr lang="kk-KZ" sz="2000" b="1" i="1" dirty="0" smtClean="0">
            <a:solidFill>
              <a:srgbClr val="FFFF00"/>
            </a:solidFill>
            <a:latin typeface="Constantia" pitchFamily="18" charset="0"/>
            <a:cs typeface="Times New Roman" pitchFamily="18" charset="0"/>
          </a:endParaRPr>
        </a:p>
        <a:p>
          <a:r>
            <a:rPr lang="kk-KZ" sz="2000" b="1" i="1" dirty="0" smtClean="0">
              <a:solidFill>
                <a:srgbClr val="CC0099"/>
              </a:solidFill>
              <a:latin typeface="Constantia" pitchFamily="18" charset="0"/>
              <a:cs typeface="Times New Roman" pitchFamily="18" charset="0"/>
            </a:rPr>
            <a:t>Болымсыз етістік жасайтын жұрнақтар</a:t>
          </a:r>
          <a:endParaRPr lang="ru-RU" sz="2000" b="1" i="1" dirty="0">
            <a:solidFill>
              <a:srgbClr val="CC0099"/>
            </a:solidFill>
            <a:latin typeface="Constantia" pitchFamily="18" charset="0"/>
            <a:cs typeface="Times New Roman" pitchFamily="18" charset="0"/>
          </a:endParaRPr>
        </a:p>
      </dgm:t>
    </dgm:pt>
    <dgm:pt modelId="{8D01BBDA-A1ED-44BA-BD8E-D5AC976874F1}" type="parTrans" cxnId="{7F51668F-49A1-4943-A2C3-C745D4EB9EC6}">
      <dgm:prSet/>
      <dgm:spPr/>
      <dgm:t>
        <a:bodyPr/>
        <a:lstStyle/>
        <a:p>
          <a:endParaRPr lang="ru-RU"/>
        </a:p>
      </dgm:t>
    </dgm:pt>
    <dgm:pt modelId="{7D3DE678-CA9F-4D2B-B67B-8EF33EDACD68}" type="sibTrans" cxnId="{7F51668F-49A1-4943-A2C3-C745D4EB9EC6}">
      <dgm:prSet/>
      <dgm:spPr/>
      <dgm:t>
        <a:bodyPr/>
        <a:lstStyle/>
        <a:p>
          <a:endParaRPr lang="ru-RU"/>
        </a:p>
      </dgm:t>
    </dgm:pt>
    <dgm:pt modelId="{122E2B84-F584-4834-B1AF-6DE4890CA39E}">
      <dgm:prSet phldrT="[Текст]" custT="1"/>
      <dgm:spPr/>
      <dgm:t>
        <a:bodyPr/>
        <a:lstStyle/>
        <a:p>
          <a:r>
            <a:rPr lang="kk-KZ" sz="2400" b="1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-тай, -тей, -дай, -дей, -лай, -лей</a:t>
          </a:r>
          <a:endParaRPr lang="ru-RU" sz="2400" b="1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gm:t>
    </dgm:pt>
    <dgm:pt modelId="{CAA217E3-23B4-4C3A-957B-D48A291429FB}" type="parTrans" cxnId="{B134ACAC-0E93-4419-B897-584F97425D04}">
      <dgm:prSet/>
      <dgm:spPr/>
      <dgm:t>
        <a:bodyPr/>
        <a:lstStyle/>
        <a:p>
          <a:endParaRPr lang="ru-RU"/>
        </a:p>
      </dgm:t>
    </dgm:pt>
    <dgm:pt modelId="{6616EABF-6F78-496F-B93C-941AC0A7D7AA}" type="sibTrans" cxnId="{B134ACAC-0E93-4419-B897-584F97425D04}">
      <dgm:prSet/>
      <dgm:spPr/>
      <dgm:t>
        <a:bodyPr/>
        <a:lstStyle/>
        <a:p>
          <a:endParaRPr lang="ru-RU"/>
        </a:p>
      </dgm:t>
    </dgm:pt>
    <dgm:pt modelId="{B8F95C0B-B56A-470E-B569-276884A61B0E}">
      <dgm:prSet phldrT="[Текст]" custT="1"/>
      <dgm:spPr/>
      <dgm:t>
        <a:bodyPr/>
        <a:lstStyle/>
        <a:p>
          <a:r>
            <a:rPr lang="kk-KZ" sz="2400" b="1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Жіктік жалғауы</a:t>
          </a:r>
          <a:endParaRPr lang="ru-RU" sz="2400" b="1" dirty="0">
            <a:solidFill>
              <a:schemeClr val="accent3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gm:t>
    </dgm:pt>
    <dgm:pt modelId="{0CC60E79-2EDE-486A-BE4E-52BC081A4F9E}" type="sibTrans" cxnId="{AE134B2A-070C-44B9-8F03-2D3C88A3290F}">
      <dgm:prSet/>
      <dgm:spPr/>
      <dgm:t>
        <a:bodyPr/>
        <a:lstStyle/>
        <a:p>
          <a:endParaRPr lang="ru-RU"/>
        </a:p>
      </dgm:t>
    </dgm:pt>
    <dgm:pt modelId="{51D9C0FF-BFBC-470E-A974-D5CCC142881D}" type="parTrans" cxnId="{AE134B2A-070C-44B9-8F03-2D3C88A3290F}">
      <dgm:prSet/>
      <dgm:spPr/>
      <dgm:t>
        <a:bodyPr/>
        <a:lstStyle/>
        <a:p>
          <a:endParaRPr lang="ru-RU"/>
        </a:p>
      </dgm:t>
    </dgm:pt>
    <dgm:pt modelId="{F4A06B1B-1DC4-4EAC-B58E-36ED4AE67D55}" type="pres">
      <dgm:prSet presAssocID="{5B42F466-20AA-439F-91C4-455A33AFC638}" presName="Name0" presStyleCnt="0">
        <dgm:presLayoutVars>
          <dgm:chMax val="7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B35C586-252F-4640-9B3F-C3E1A3827B15}" type="pres">
      <dgm:prSet presAssocID="{5B42F466-20AA-439F-91C4-455A33AFC638}" presName="comp1" presStyleCnt="0"/>
      <dgm:spPr/>
    </dgm:pt>
    <dgm:pt modelId="{E408FCF3-4597-4F8B-835D-23985A02C3C3}" type="pres">
      <dgm:prSet presAssocID="{5B42F466-20AA-439F-91C4-455A33AFC638}" presName="circle1" presStyleLbl="node1" presStyleIdx="0" presStyleCnt="3" custScaleX="87356" custScaleY="87356"/>
      <dgm:spPr/>
      <dgm:t>
        <a:bodyPr/>
        <a:lstStyle/>
        <a:p>
          <a:endParaRPr lang="ru-RU"/>
        </a:p>
      </dgm:t>
    </dgm:pt>
    <dgm:pt modelId="{6242326D-7A1B-407A-9F3A-1C9242264907}" type="pres">
      <dgm:prSet presAssocID="{5B42F466-20AA-439F-91C4-455A33AFC638}" presName="c1text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9F4000-1E66-40CA-8D4A-3C8B85A24115}" type="pres">
      <dgm:prSet presAssocID="{5B42F466-20AA-439F-91C4-455A33AFC638}" presName="comp2" presStyleCnt="0"/>
      <dgm:spPr/>
    </dgm:pt>
    <dgm:pt modelId="{650CE6BF-D212-43F2-8DAD-99BC76C08CBA}" type="pres">
      <dgm:prSet presAssocID="{5B42F466-20AA-439F-91C4-455A33AFC638}" presName="circle2" presStyleLbl="node1" presStyleIdx="1" presStyleCnt="3" custScaleX="98084" custScaleY="90805" custLinFactNeighborY="-4214"/>
      <dgm:spPr/>
      <dgm:t>
        <a:bodyPr/>
        <a:lstStyle/>
        <a:p>
          <a:endParaRPr lang="ru-RU"/>
        </a:p>
      </dgm:t>
    </dgm:pt>
    <dgm:pt modelId="{57780F6B-F057-4132-A0E2-32A703A1D8C6}" type="pres">
      <dgm:prSet presAssocID="{5B42F466-20AA-439F-91C4-455A33AFC638}" presName="c2text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035814-AE18-471D-899A-3830822585D5}" type="pres">
      <dgm:prSet presAssocID="{5B42F466-20AA-439F-91C4-455A33AFC638}" presName="comp3" presStyleCnt="0"/>
      <dgm:spPr/>
    </dgm:pt>
    <dgm:pt modelId="{05C98B09-C2A1-48A5-8FA9-D1736BBF8106}" type="pres">
      <dgm:prSet presAssocID="{5B42F466-20AA-439F-91C4-455A33AFC638}" presName="circle3" presStyleLbl="node1" presStyleIdx="2" presStyleCnt="3" custScaleX="105747" custScaleY="86206" custLinFactNeighborY="-8046"/>
      <dgm:spPr/>
      <dgm:t>
        <a:bodyPr/>
        <a:lstStyle/>
        <a:p>
          <a:endParaRPr lang="ru-RU"/>
        </a:p>
      </dgm:t>
    </dgm:pt>
    <dgm:pt modelId="{F5144F13-1BA1-4821-940F-731DBAB10F44}" type="pres">
      <dgm:prSet presAssocID="{5B42F466-20AA-439F-91C4-455A33AFC638}" presName="c3text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8904D46-B0CE-41F1-936B-850064A47A42}" type="presOf" srcId="{B8F95C0B-B56A-470E-B569-276884A61B0E}" destId="{E408FCF3-4597-4F8B-835D-23985A02C3C3}" srcOrd="0" destOrd="0" presId="urn:microsoft.com/office/officeart/2005/8/layout/venn2"/>
    <dgm:cxn modelId="{E66D6FDB-116C-4198-B091-E71A20050352}" type="presOf" srcId="{122E2B84-F584-4834-B1AF-6DE4890CA39E}" destId="{F5144F13-1BA1-4821-940F-731DBAB10F44}" srcOrd="1" destOrd="0" presId="urn:microsoft.com/office/officeart/2005/8/layout/venn2"/>
    <dgm:cxn modelId="{2949B211-AB63-42B1-89BC-F500F626315F}" type="presOf" srcId="{D6AFBFF9-66F7-41F6-8278-D6FC87A22964}" destId="{650CE6BF-D212-43F2-8DAD-99BC76C08CBA}" srcOrd="0" destOrd="0" presId="urn:microsoft.com/office/officeart/2005/8/layout/venn2"/>
    <dgm:cxn modelId="{49A78DD3-05BD-4981-A6DB-D82D50954246}" type="presOf" srcId="{122E2B84-F584-4834-B1AF-6DE4890CA39E}" destId="{05C98B09-C2A1-48A5-8FA9-D1736BBF8106}" srcOrd="0" destOrd="0" presId="urn:microsoft.com/office/officeart/2005/8/layout/venn2"/>
    <dgm:cxn modelId="{DC865A54-38F8-4B3C-AC81-125897A02A57}" type="presOf" srcId="{D6AFBFF9-66F7-41F6-8278-D6FC87A22964}" destId="{57780F6B-F057-4132-A0E2-32A703A1D8C6}" srcOrd="1" destOrd="0" presId="urn:microsoft.com/office/officeart/2005/8/layout/venn2"/>
    <dgm:cxn modelId="{7F51668F-49A1-4943-A2C3-C745D4EB9EC6}" srcId="{5B42F466-20AA-439F-91C4-455A33AFC638}" destId="{D6AFBFF9-66F7-41F6-8278-D6FC87A22964}" srcOrd="1" destOrd="0" parTransId="{8D01BBDA-A1ED-44BA-BD8E-D5AC976874F1}" sibTransId="{7D3DE678-CA9F-4D2B-B67B-8EF33EDACD68}"/>
    <dgm:cxn modelId="{281C5943-E825-4C5D-B234-5F01E9ACC743}" type="presOf" srcId="{B8F95C0B-B56A-470E-B569-276884A61B0E}" destId="{6242326D-7A1B-407A-9F3A-1C9242264907}" srcOrd="1" destOrd="0" presId="urn:microsoft.com/office/officeart/2005/8/layout/venn2"/>
    <dgm:cxn modelId="{AE134B2A-070C-44B9-8F03-2D3C88A3290F}" srcId="{5B42F466-20AA-439F-91C4-455A33AFC638}" destId="{B8F95C0B-B56A-470E-B569-276884A61B0E}" srcOrd="0" destOrd="0" parTransId="{51D9C0FF-BFBC-470E-A974-D5CCC142881D}" sibTransId="{0CC60E79-2EDE-486A-BE4E-52BC081A4F9E}"/>
    <dgm:cxn modelId="{B134ACAC-0E93-4419-B897-584F97425D04}" srcId="{5B42F466-20AA-439F-91C4-455A33AFC638}" destId="{122E2B84-F584-4834-B1AF-6DE4890CA39E}" srcOrd="2" destOrd="0" parTransId="{CAA217E3-23B4-4C3A-957B-D48A291429FB}" sibTransId="{6616EABF-6F78-496F-B93C-941AC0A7D7AA}"/>
    <dgm:cxn modelId="{C04408C9-F142-4DC6-AB07-FA24102CACA8}" type="presOf" srcId="{5B42F466-20AA-439F-91C4-455A33AFC638}" destId="{F4A06B1B-1DC4-4EAC-B58E-36ED4AE67D55}" srcOrd="0" destOrd="0" presId="urn:microsoft.com/office/officeart/2005/8/layout/venn2"/>
    <dgm:cxn modelId="{86B7ABAB-5CA0-412E-923C-BE0CE3C5DB29}" type="presParOf" srcId="{F4A06B1B-1DC4-4EAC-B58E-36ED4AE67D55}" destId="{1B35C586-252F-4640-9B3F-C3E1A3827B15}" srcOrd="0" destOrd="0" presId="urn:microsoft.com/office/officeart/2005/8/layout/venn2"/>
    <dgm:cxn modelId="{2CA46B6A-CA79-461A-AE85-AD83BBFF1426}" type="presParOf" srcId="{1B35C586-252F-4640-9B3F-C3E1A3827B15}" destId="{E408FCF3-4597-4F8B-835D-23985A02C3C3}" srcOrd="0" destOrd="0" presId="urn:microsoft.com/office/officeart/2005/8/layout/venn2"/>
    <dgm:cxn modelId="{6C1342A7-3C12-4306-B7D8-7183B669C4E8}" type="presParOf" srcId="{1B35C586-252F-4640-9B3F-C3E1A3827B15}" destId="{6242326D-7A1B-407A-9F3A-1C9242264907}" srcOrd="1" destOrd="0" presId="urn:microsoft.com/office/officeart/2005/8/layout/venn2"/>
    <dgm:cxn modelId="{02085C0A-6AA7-4646-8DD2-F1068A16FA72}" type="presParOf" srcId="{F4A06B1B-1DC4-4EAC-B58E-36ED4AE67D55}" destId="{F99F4000-1E66-40CA-8D4A-3C8B85A24115}" srcOrd="1" destOrd="0" presId="urn:microsoft.com/office/officeart/2005/8/layout/venn2"/>
    <dgm:cxn modelId="{AAFB8DE1-2474-4506-B3B9-1B2368AD7878}" type="presParOf" srcId="{F99F4000-1E66-40CA-8D4A-3C8B85A24115}" destId="{650CE6BF-D212-43F2-8DAD-99BC76C08CBA}" srcOrd="0" destOrd="0" presId="urn:microsoft.com/office/officeart/2005/8/layout/venn2"/>
    <dgm:cxn modelId="{5C208680-8527-405D-922D-B67EC2FFA58B}" type="presParOf" srcId="{F99F4000-1E66-40CA-8D4A-3C8B85A24115}" destId="{57780F6B-F057-4132-A0E2-32A703A1D8C6}" srcOrd="1" destOrd="0" presId="urn:microsoft.com/office/officeart/2005/8/layout/venn2"/>
    <dgm:cxn modelId="{63CD6805-4242-471B-97B1-06445852526C}" type="presParOf" srcId="{F4A06B1B-1DC4-4EAC-B58E-36ED4AE67D55}" destId="{20035814-AE18-471D-899A-3830822585D5}" srcOrd="2" destOrd="0" presId="urn:microsoft.com/office/officeart/2005/8/layout/venn2"/>
    <dgm:cxn modelId="{785B3F2B-DACC-4EF3-85C9-8C76DD5535A4}" type="presParOf" srcId="{20035814-AE18-471D-899A-3830822585D5}" destId="{05C98B09-C2A1-48A5-8FA9-D1736BBF8106}" srcOrd="0" destOrd="0" presId="urn:microsoft.com/office/officeart/2005/8/layout/venn2"/>
    <dgm:cxn modelId="{2F7EF045-BA81-4F94-A148-4622E5A96E3A}" type="presParOf" srcId="{20035814-AE18-471D-899A-3830822585D5}" destId="{F5144F13-1BA1-4821-940F-731DBAB10F44}" srcOrd="1" destOrd="0" presId="urn:microsoft.com/office/officeart/2005/8/layout/ven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10B1BC75-D728-45A8-9A62-1554E8A9FD63}">
      <dsp:nvSpPr>
        <dsp:cNvPr id="0" name=""/>
        <dsp:cNvSpPr/>
      </dsp:nvSpPr>
      <dsp:spPr>
        <a:xfrm>
          <a:off x="1986684" y="723983"/>
          <a:ext cx="5004010" cy="5004010"/>
        </a:xfrm>
        <a:prstGeom prst="blockArc">
          <a:avLst>
            <a:gd name="adj1" fmla="val 10775272"/>
            <a:gd name="adj2" fmla="val 16686456"/>
            <a:gd name="adj3" fmla="val 4638"/>
          </a:avLst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11AA33F2-BA9E-431D-9B56-C723AA873230}">
      <dsp:nvSpPr>
        <dsp:cNvPr id="0" name=""/>
        <dsp:cNvSpPr/>
      </dsp:nvSpPr>
      <dsp:spPr>
        <a:xfrm>
          <a:off x="1921695" y="772858"/>
          <a:ext cx="5004010" cy="5004010"/>
        </a:xfrm>
        <a:prstGeom prst="blockArc">
          <a:avLst>
            <a:gd name="adj1" fmla="val 4913350"/>
            <a:gd name="adj2" fmla="val 10844021"/>
            <a:gd name="adj3" fmla="val 4638"/>
          </a:avLst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02E7148C-8732-4060-B58F-814B4D9588B2}">
      <dsp:nvSpPr>
        <dsp:cNvPr id="0" name=""/>
        <dsp:cNvSpPr/>
      </dsp:nvSpPr>
      <dsp:spPr>
        <a:xfrm>
          <a:off x="2897792" y="629309"/>
          <a:ext cx="5004010" cy="5004010"/>
        </a:xfrm>
        <a:prstGeom prst="blockArc">
          <a:avLst>
            <a:gd name="adj1" fmla="val 21569320"/>
            <a:gd name="adj2" fmla="val 5859619"/>
            <a:gd name="adj3" fmla="val 4638"/>
          </a:avLst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5DEA7034-B2DD-4B75-8C09-78585B80503F}">
      <dsp:nvSpPr>
        <dsp:cNvPr id="0" name=""/>
        <dsp:cNvSpPr/>
      </dsp:nvSpPr>
      <dsp:spPr>
        <a:xfrm>
          <a:off x="2592297" y="726600"/>
          <a:ext cx="5004010" cy="5004010"/>
        </a:xfrm>
        <a:prstGeom prst="blockArc">
          <a:avLst>
            <a:gd name="adj1" fmla="val 15740381"/>
            <a:gd name="adj2" fmla="val 30680"/>
            <a:gd name="adj3" fmla="val 4638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E6062A4E-D7B5-48EB-8E03-185111F8D6C7}">
      <dsp:nvSpPr>
        <dsp:cNvPr id="0" name=""/>
        <dsp:cNvSpPr/>
      </dsp:nvSpPr>
      <dsp:spPr>
        <a:xfrm>
          <a:off x="3551469" y="1999947"/>
          <a:ext cx="2490604" cy="2302193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82550" tIns="82550" rIns="82550" bIns="825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b="1" kern="1200" dirty="0">
            <a:solidFill>
              <a:srgbClr val="A8089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16210" y="2337095"/>
        <a:ext cx="1761122" cy="1627897"/>
      </dsp:txXfrm>
    </dsp:sp>
    <dsp:sp modelId="{0815C199-A378-4236-9F7C-91B051ACF78A}">
      <dsp:nvSpPr>
        <dsp:cNvPr id="0" name=""/>
        <dsp:cNvSpPr/>
      </dsp:nvSpPr>
      <dsp:spPr>
        <a:xfrm>
          <a:off x="3483924" y="659"/>
          <a:ext cx="2569190" cy="1611535"/>
        </a:xfrm>
        <a:prstGeom prst="ellipse">
          <a:avLst/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b="1" kern="1200" dirty="0" smtClean="0">
              <a:solidFill>
                <a:srgbClr val="CC0099"/>
              </a:solidFill>
              <a:latin typeface="Times New Roman" pitchFamily="18" charset="0"/>
              <a:cs typeface="Times New Roman" pitchFamily="18" charset="0"/>
            </a:rPr>
            <a:t>бір сөздің</a:t>
          </a:r>
          <a:endParaRPr lang="ru-RU" sz="3200" b="1" kern="1200" dirty="0">
            <a:solidFill>
              <a:srgbClr val="CC0099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60173" y="236663"/>
        <a:ext cx="1816692" cy="1139527"/>
      </dsp:txXfrm>
    </dsp:sp>
    <dsp:sp modelId="{23AD7797-3014-421C-912D-B37D0285C117}">
      <dsp:nvSpPr>
        <dsp:cNvPr id="0" name=""/>
        <dsp:cNvSpPr/>
      </dsp:nvSpPr>
      <dsp:spPr>
        <a:xfrm>
          <a:off x="6143678" y="2444649"/>
          <a:ext cx="2789035" cy="1611535"/>
        </a:xfrm>
        <a:prstGeom prst="ellipse">
          <a:avLst/>
        </a:prstGeom>
        <a:gradFill rotWithShape="0">
          <a:gsLst>
            <a:gs pos="0">
              <a:schemeClr val="accent5">
                <a:hueOff val="-3311292"/>
                <a:satOff val="13270"/>
                <a:lumOff val="2876"/>
                <a:alphaOff val="0"/>
                <a:shade val="51000"/>
                <a:satMod val="130000"/>
              </a:schemeClr>
            </a:gs>
            <a:gs pos="80000">
              <a:schemeClr val="accent5">
                <a:hueOff val="-3311292"/>
                <a:satOff val="13270"/>
                <a:lumOff val="2876"/>
                <a:alphaOff val="0"/>
                <a:shade val="93000"/>
                <a:satMod val="130000"/>
              </a:schemeClr>
            </a:gs>
            <a:gs pos="100000">
              <a:schemeClr val="accent5">
                <a:hueOff val="-3311292"/>
                <a:satOff val="13270"/>
                <a:lumOff val="2876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000" b="1" i="0" kern="1200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rPr>
            <a:t>бір дыбыстың</a:t>
          </a:r>
          <a:endParaRPr lang="ru-RU" sz="3000" b="1" i="0" kern="1200" dirty="0">
            <a:solidFill>
              <a:srgbClr val="FF00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552123" y="2680653"/>
        <a:ext cx="1972145" cy="1139527"/>
      </dsp:txXfrm>
    </dsp:sp>
    <dsp:sp modelId="{32E4A3DA-B087-45AF-8471-89C9B2EBE430}">
      <dsp:nvSpPr>
        <dsp:cNvPr id="0" name=""/>
        <dsp:cNvSpPr/>
      </dsp:nvSpPr>
      <dsp:spPr>
        <a:xfrm>
          <a:off x="3483924" y="4888639"/>
          <a:ext cx="2569190" cy="1611535"/>
        </a:xfrm>
        <a:prstGeom prst="ellipse">
          <a:avLst/>
        </a:prstGeom>
        <a:gradFill rotWithShape="0">
          <a:gsLst>
            <a:gs pos="0">
              <a:schemeClr val="accent5">
                <a:hueOff val="-6622584"/>
                <a:satOff val="26541"/>
                <a:lumOff val="5752"/>
                <a:alphaOff val="0"/>
                <a:shade val="51000"/>
                <a:satMod val="130000"/>
              </a:schemeClr>
            </a:gs>
            <a:gs pos="80000">
              <a:schemeClr val="accent5">
                <a:hueOff val="-6622584"/>
                <a:satOff val="26541"/>
                <a:lumOff val="5752"/>
                <a:alphaOff val="0"/>
                <a:shade val="93000"/>
                <a:satMod val="130000"/>
              </a:schemeClr>
            </a:gs>
            <a:gs pos="100000">
              <a:schemeClr val="accent5">
                <a:hueOff val="-6622584"/>
                <a:satOff val="26541"/>
                <a:lumOff val="5752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b="1" kern="1200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rPr>
            <a:t>бір тіркестің</a:t>
          </a:r>
          <a:endParaRPr lang="ru-RU" sz="3200" b="1" kern="1200" dirty="0">
            <a:solidFill>
              <a:srgbClr val="7030A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860173" y="5124643"/>
        <a:ext cx="1816692" cy="1139527"/>
      </dsp:txXfrm>
    </dsp:sp>
    <dsp:sp modelId="{88F508E1-DB16-4CD8-A8CA-9CEDB60DD874}">
      <dsp:nvSpPr>
        <dsp:cNvPr id="0" name=""/>
        <dsp:cNvSpPr/>
      </dsp:nvSpPr>
      <dsp:spPr>
        <a:xfrm>
          <a:off x="478137" y="2437801"/>
          <a:ext cx="3003547" cy="1611535"/>
        </a:xfrm>
        <a:prstGeom prst="ellipse">
          <a:avLst/>
        </a:prstGeom>
        <a:gradFill rotWithShape="0">
          <a:gsLst>
            <a:gs pos="0">
              <a:schemeClr val="accent5">
                <a:hueOff val="-9933876"/>
                <a:satOff val="39811"/>
                <a:lumOff val="8628"/>
                <a:alphaOff val="0"/>
                <a:shade val="51000"/>
                <a:satMod val="130000"/>
              </a:schemeClr>
            </a:gs>
            <a:gs pos="80000">
              <a:schemeClr val="accent5">
                <a:hueOff val="-9933876"/>
                <a:satOff val="39811"/>
                <a:lumOff val="8628"/>
                <a:alphaOff val="0"/>
                <a:shade val="93000"/>
                <a:satMod val="130000"/>
              </a:schemeClr>
            </a:gs>
            <a:gs pos="100000">
              <a:schemeClr val="accent5">
                <a:hueOff val="-9933876"/>
                <a:satOff val="39811"/>
                <a:lumOff val="8628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000" b="1" kern="1200" dirty="0" smtClean="0">
              <a:latin typeface="Times New Roman" pitchFamily="18" charset="0"/>
              <a:cs typeface="Times New Roman" pitchFamily="18" charset="0"/>
            </a:rPr>
            <a:t>бір буынның</a:t>
          </a:r>
          <a:endParaRPr lang="ru-RU" sz="3000" b="1" kern="1200" dirty="0">
            <a:latin typeface="Times New Roman" pitchFamily="18" charset="0"/>
            <a:cs typeface="Times New Roman" pitchFamily="18" charset="0"/>
          </a:endParaRPr>
        </a:p>
      </dsp:txBody>
      <dsp:txXfrm>
        <a:off x="917996" y="2673805"/>
        <a:ext cx="2123829" cy="11395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6057CD-FC92-4EEB-998D-688FB6E0EADA}">
      <dsp:nvSpPr>
        <dsp:cNvPr id="0" name=""/>
        <dsp:cNvSpPr/>
      </dsp:nvSpPr>
      <dsp:spPr>
        <a:xfrm>
          <a:off x="4266041" y="2730660"/>
          <a:ext cx="3313585" cy="660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545"/>
              </a:lnTo>
              <a:lnTo>
                <a:pt x="3313585" y="467545"/>
              </a:lnTo>
              <a:lnTo>
                <a:pt x="3313585" y="66013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2EE4D-F37C-46AA-94B6-9F33876F2CF6}">
      <dsp:nvSpPr>
        <dsp:cNvPr id="0" name=""/>
        <dsp:cNvSpPr/>
      </dsp:nvSpPr>
      <dsp:spPr>
        <a:xfrm>
          <a:off x="4266041" y="2730660"/>
          <a:ext cx="1094207" cy="66013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67545"/>
              </a:lnTo>
              <a:lnTo>
                <a:pt x="1094207" y="467545"/>
              </a:lnTo>
              <a:lnTo>
                <a:pt x="1094207" y="66013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E8D391B-BBCE-4EC7-9DD1-C688C8C56D5E}">
      <dsp:nvSpPr>
        <dsp:cNvPr id="0" name=""/>
        <dsp:cNvSpPr/>
      </dsp:nvSpPr>
      <dsp:spPr>
        <a:xfrm>
          <a:off x="3140872" y="2730660"/>
          <a:ext cx="1125169" cy="660136"/>
        </a:xfrm>
        <a:custGeom>
          <a:avLst/>
          <a:gdLst/>
          <a:ahLst/>
          <a:cxnLst/>
          <a:rect l="0" t="0" r="0" b="0"/>
          <a:pathLst>
            <a:path>
              <a:moveTo>
                <a:pt x="1125169" y="0"/>
              </a:moveTo>
              <a:lnTo>
                <a:pt x="1125169" y="467545"/>
              </a:lnTo>
              <a:lnTo>
                <a:pt x="0" y="467545"/>
              </a:lnTo>
              <a:lnTo>
                <a:pt x="0" y="66013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CBFCEEC-AAE3-4E44-A283-FA55DE81560D}">
      <dsp:nvSpPr>
        <dsp:cNvPr id="0" name=""/>
        <dsp:cNvSpPr/>
      </dsp:nvSpPr>
      <dsp:spPr>
        <a:xfrm>
          <a:off x="921495" y="2730660"/>
          <a:ext cx="3344546" cy="660136"/>
        </a:xfrm>
        <a:custGeom>
          <a:avLst/>
          <a:gdLst/>
          <a:ahLst/>
          <a:cxnLst/>
          <a:rect l="0" t="0" r="0" b="0"/>
          <a:pathLst>
            <a:path>
              <a:moveTo>
                <a:pt x="3344546" y="0"/>
              </a:moveTo>
              <a:lnTo>
                <a:pt x="3344546" y="467545"/>
              </a:lnTo>
              <a:lnTo>
                <a:pt x="0" y="467545"/>
              </a:lnTo>
              <a:lnTo>
                <a:pt x="0" y="660136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  <a:scene3d>
          <a:camera prst="orthographicFront"/>
          <a:lightRig rig="flat" dir="t"/>
        </a:scene3d>
        <a:sp3d prstMaterial="matte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E4FD793-3957-4CF9-BACB-1A45FC78517F}">
      <dsp:nvSpPr>
        <dsp:cNvPr id="0" name=""/>
        <dsp:cNvSpPr/>
      </dsp:nvSpPr>
      <dsp:spPr>
        <a:xfrm>
          <a:off x="2318492" y="1796743"/>
          <a:ext cx="3895098" cy="933917"/>
        </a:xfrm>
        <a:prstGeom prst="rect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2844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400" b="1" kern="1200" dirty="0">
            <a:solidFill>
              <a:srgbClr val="A80891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318492" y="1796743"/>
        <a:ext cx="3895098" cy="933917"/>
      </dsp:txXfrm>
    </dsp:sp>
    <dsp:sp modelId="{8C8AEC32-691B-4189-B16A-25360F58E9D0}">
      <dsp:nvSpPr>
        <dsp:cNvPr id="0" name=""/>
        <dsp:cNvSpPr/>
      </dsp:nvSpPr>
      <dsp:spPr>
        <a:xfrm>
          <a:off x="4397" y="3390797"/>
          <a:ext cx="1834195" cy="1038338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200" b="1" i="0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rPr>
            <a:t>Сөз екпіні</a:t>
          </a:r>
          <a:endParaRPr lang="ru-RU" sz="3200" b="1" i="0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  <a:latin typeface="Times New Roman" pitchFamily="18" charset="0"/>
            <a:cs typeface="Times New Roman" pitchFamily="18" charset="0"/>
          </a:endParaRPr>
        </a:p>
      </dsp:txBody>
      <dsp:txXfrm>
        <a:off x="4397" y="3390797"/>
        <a:ext cx="1834195" cy="1038338"/>
      </dsp:txXfrm>
    </dsp:sp>
    <dsp:sp modelId="{500526A6-FDD4-4CE7-8E1F-6A21C4582276}">
      <dsp:nvSpPr>
        <dsp:cNvPr id="0" name=""/>
        <dsp:cNvSpPr/>
      </dsp:nvSpPr>
      <dsp:spPr>
        <a:xfrm>
          <a:off x="2223774" y="3390797"/>
          <a:ext cx="1834195" cy="103832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000" b="1" i="0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Дыбыс екпіні</a:t>
          </a:r>
          <a:endParaRPr lang="ru-RU" sz="3000" b="1" i="0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2223774" y="3390797"/>
        <a:ext cx="1834195" cy="1038329"/>
      </dsp:txXfrm>
    </dsp:sp>
    <dsp:sp modelId="{75D4D742-6B34-437A-8130-538F9B27942D}">
      <dsp:nvSpPr>
        <dsp:cNvPr id="0" name=""/>
        <dsp:cNvSpPr/>
      </dsp:nvSpPr>
      <dsp:spPr>
        <a:xfrm>
          <a:off x="4443151" y="3390797"/>
          <a:ext cx="1834195" cy="103832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20955" tIns="20955" rIns="20955" bIns="20955" numCol="1" spcCol="1270" anchor="ctr" anchorCtr="0">
          <a:noAutofit/>
        </a:bodyPr>
        <a:lstStyle/>
        <a:p>
          <a:pPr lvl="0" algn="ctr" defTabSz="1466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3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Ой екпіні</a:t>
          </a:r>
          <a:endParaRPr lang="ru-RU" sz="33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443151" y="3390797"/>
        <a:ext cx="1834195" cy="1038329"/>
      </dsp:txXfrm>
    </dsp:sp>
    <dsp:sp modelId="{93C1AF6E-C7AF-4A6A-9004-D8D072049014}">
      <dsp:nvSpPr>
        <dsp:cNvPr id="0" name=""/>
        <dsp:cNvSpPr/>
      </dsp:nvSpPr>
      <dsp:spPr>
        <a:xfrm>
          <a:off x="6662528" y="3390797"/>
          <a:ext cx="1834195" cy="1038329"/>
        </a:xfrm>
        <a:prstGeom prst="rect">
          <a:avLst/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0000" dir="5400000" rotWithShape="0">
            <a:srgbClr val="000000">
              <a:alpha val="38000"/>
            </a:srgbClr>
          </a:outerShdw>
        </a:effectLst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9050" tIns="19050" rIns="19050" bIns="19050" numCol="1" spcCol="1270" anchor="ctr" anchorCtr="0">
          <a:noAutofit/>
        </a:bodyPr>
        <a:lstStyle/>
        <a:p>
          <a:pPr lvl="0" algn="ctr" defTabSz="1333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3000" b="1" kern="1200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rPr>
            <a:t>Тіркес екпіні</a:t>
          </a:r>
          <a:endParaRPr lang="ru-RU" sz="3000" b="1" kern="1200" dirty="0">
            <a:solidFill>
              <a:srgbClr val="00206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6662528" y="3390797"/>
        <a:ext cx="1834195" cy="1038329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408FCF3-4597-4F8B-835D-23985A02C3C3}">
      <dsp:nvSpPr>
        <dsp:cNvPr id="0" name=""/>
        <dsp:cNvSpPr/>
      </dsp:nvSpPr>
      <dsp:spPr>
        <a:xfrm>
          <a:off x="2428902" y="303611"/>
          <a:ext cx="5429267" cy="5429267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solidFill>
                <a:schemeClr val="accent3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rPr>
            <a:t>Жіктік жалғауы</a:t>
          </a:r>
          <a:endParaRPr lang="ru-RU" sz="2400" b="1" kern="1200" dirty="0">
            <a:solidFill>
              <a:schemeClr val="accent3">
                <a:lumMod val="60000"/>
                <a:lumOff val="40000"/>
              </a:schemeClr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4194771" y="575075"/>
        <a:ext cx="1897529" cy="814390"/>
      </dsp:txXfrm>
    </dsp:sp>
    <dsp:sp modelId="{650CE6BF-D212-43F2-8DAD-99BC76C08CBA}">
      <dsp:nvSpPr>
        <dsp:cNvPr id="0" name=""/>
        <dsp:cNvSpPr/>
      </dsp:nvSpPr>
      <dsp:spPr>
        <a:xfrm>
          <a:off x="2857526" y="1482345"/>
          <a:ext cx="4572018" cy="4232720"/>
        </a:xfrm>
        <a:prstGeom prst="ellipse">
          <a:avLst/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kk-KZ" sz="2000" b="1" i="1" kern="1200" dirty="0" smtClean="0">
            <a:solidFill>
              <a:srgbClr val="FFFF00"/>
            </a:solidFill>
            <a:latin typeface="Constantia" pitchFamily="18" charset="0"/>
            <a:cs typeface="Times New Roman" pitchFamily="18" charset="0"/>
          </a:endParaRP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000" b="1" i="1" kern="1200" dirty="0" smtClean="0">
              <a:solidFill>
                <a:srgbClr val="CC0099"/>
              </a:solidFill>
              <a:latin typeface="Constantia" pitchFamily="18" charset="0"/>
              <a:cs typeface="Times New Roman" pitchFamily="18" charset="0"/>
            </a:rPr>
            <a:t>Болымсыз етістік жасайтын жұрнақтар</a:t>
          </a:r>
          <a:endParaRPr lang="ru-RU" sz="2000" b="1" i="1" kern="1200" dirty="0">
            <a:solidFill>
              <a:srgbClr val="CC0099"/>
            </a:solidFill>
            <a:latin typeface="Constantia" pitchFamily="18" charset="0"/>
            <a:cs typeface="Times New Roman" pitchFamily="18" charset="0"/>
          </a:endParaRPr>
        </a:p>
      </dsp:txBody>
      <dsp:txXfrm>
        <a:off x="4078255" y="1746890"/>
        <a:ext cx="2130560" cy="793635"/>
      </dsp:txXfrm>
    </dsp:sp>
    <dsp:sp modelId="{05C98B09-C2A1-48A5-8FA9-D1736BBF8106}">
      <dsp:nvSpPr>
        <dsp:cNvPr id="0" name=""/>
        <dsp:cNvSpPr/>
      </dsp:nvSpPr>
      <dsp:spPr>
        <a:xfrm>
          <a:off x="3500463" y="2982540"/>
          <a:ext cx="3286144" cy="2678897"/>
        </a:xfrm>
        <a:prstGeom prst="ellipse">
          <a:avLst/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shade val="51000"/>
                <a:satMod val="13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shade val="93000"/>
                <a:satMod val="13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shade val="94000"/>
                <a:satMod val="135000"/>
              </a:schemeClr>
            </a:gs>
          </a:gsLst>
          <a:lin ang="16200000" scaled="0"/>
        </a:gradFill>
        <a:ln>
          <a:noFill/>
        </a:ln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kk-KZ" sz="2400" b="1" kern="1200" dirty="0" smtClean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rPr>
            <a:t>-тай, -тей, -дай, -дей, -лай, -лей</a:t>
          </a:r>
          <a:endParaRPr lang="ru-RU" sz="2400" b="1" kern="1200" dirty="0">
            <a:solidFill>
              <a:srgbClr val="FFFF00"/>
            </a:solidFill>
            <a:latin typeface="Times New Roman" pitchFamily="18" charset="0"/>
            <a:cs typeface="Times New Roman" pitchFamily="18" charset="0"/>
          </a:endParaRPr>
        </a:p>
      </dsp:txBody>
      <dsp:txXfrm>
        <a:off x="3981708" y="3652264"/>
        <a:ext cx="2323654" cy="133944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enn2">
  <dgm:title val=""/>
  <dgm:desc val=""/>
  <dgm:catLst>
    <dgm:cat type="relationship" pri="3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hoose name="Name1">
      <dgm:if name="Name2" axis="ch" ptType="node" func="cnt" op="lte" val="3">
        <dgm:constrLst>
          <dgm:constr type="w" for="ch" forName="comp1" refType="w"/>
          <dgm:constr type="h" for="ch" forName="comp1" refType="w" refFor="ch" refForName="comp1"/>
          <dgm:constr type="w" for="ch" forName="comp2" refType="w" fact="0.7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5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primFontSz" for="des" ptType="node" op="equ" val="65"/>
        </dgm:constrLst>
      </dgm:if>
      <dgm:if name="Name3" axis="ch" ptType="node" func="cnt" op="equ" val="4">
        <dgm:constrLst>
          <dgm:constr type="w" for="ch" forName="comp1" refType="w"/>
          <dgm:constr type="h" for="ch" forName="comp1" refType="w" refFor="ch" refForName="comp1"/>
          <dgm:constr type="w" for="ch" forName="comp2" refType="w" fact="0.8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6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4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primFontSz" for="des" ptType="node" op="equ" val="65"/>
        </dgm:constrLst>
      </dgm:if>
      <dgm:else name="Name4">
        <dgm:constrLst>
          <dgm:constr type="w" for="ch" forName="comp1" refType="w"/>
          <dgm:constr type="h" for="ch" forName="comp1" refType="w" refFor="ch" refForName="comp1"/>
          <dgm:constr type="w" for="ch" forName="comp2" refType="w" fact="0.85"/>
          <dgm:constr type="h" for="ch" forName="comp2" refType="w" refFor="ch" refForName="comp2"/>
          <dgm:constr type="ctrX" for="ch" forName="comp2" refType="ctrX" refFor="ch" refForName="comp1"/>
          <dgm:constr type="b" for="ch" forName="comp2" refType="b" refFor="ch" refForName="comp1"/>
          <dgm:constr type="w" for="ch" forName="comp3" refType="w" fact="0.7"/>
          <dgm:constr type="h" for="ch" forName="comp3" refType="w" refFor="ch" refForName="comp3"/>
          <dgm:constr type="ctrX" for="ch" forName="comp3" refType="ctrX" refFor="ch" refForName="comp1"/>
          <dgm:constr type="b" for="ch" forName="comp3" refType="b" refFor="ch" refForName="comp1"/>
          <dgm:constr type="w" for="ch" forName="comp4" refType="w" fact="0.55"/>
          <dgm:constr type="h" for="ch" forName="comp4" refType="w" refFor="ch" refForName="comp4"/>
          <dgm:constr type="ctrX" for="ch" forName="comp4" refType="ctrX" refFor="ch" refForName="comp1"/>
          <dgm:constr type="b" for="ch" forName="comp4" refType="b" refFor="ch" refForName="comp1"/>
          <dgm:constr type="w" for="ch" forName="comp5" refType="w" fact="0.4"/>
          <dgm:constr type="h" for="ch" forName="comp5" refType="w" refFor="ch" refForName="comp5"/>
          <dgm:constr type="ctrX" for="ch" forName="comp5" refType="ctrX" refFor="ch" refForName="comp1"/>
          <dgm:constr type="b" for="ch" forName="comp5" refType="b" refFor="ch" refForName="comp1"/>
          <dgm:constr type="w" for="ch" forName="comp6" refType="w" fact="0.25"/>
          <dgm:constr type="h" for="ch" forName="comp6" refType="w" refFor="ch" refForName="comp6"/>
          <dgm:constr type="ctrX" for="ch" forName="comp6" refType="ctrX" refFor="ch" refForName="comp1"/>
          <dgm:constr type="b" for="ch" forName="comp6" refType="b" refFor="ch" refForName="comp1"/>
          <dgm:constr type="w" for="ch" forName="comp7" refType="w" fact="0.15"/>
          <dgm:constr type="h" for="ch" forName="comp7" refType="w" refFor="ch" refForName="comp7"/>
          <dgm:constr type="ctrX" for="ch" forName="comp7" refType="ctrX" refFor="ch" refForName="comp1"/>
          <dgm:constr type="b" for="ch" forName="comp7" refType="b" refFor="ch" refForName="comp1"/>
          <dgm:constr type="primFontSz" for="des" ptType="node" op="equ" val="65"/>
        </dgm:constrLst>
      </dgm:else>
    </dgm:choose>
    <dgm:ruleLst/>
    <dgm:choose name="Name5">
      <dgm:if name="Name6" axis="ch" ptType="node" func="cnt" op="gte" val="1">
        <dgm:layoutNode name="comp1">
          <dgm:alg type="composite"/>
          <dgm:shape xmlns:r="http://schemas.openxmlformats.org/officeDocument/2006/relationships" r:blip="">
            <dgm:adjLst/>
          </dgm:shape>
          <dgm:presOf/>
          <dgm:choose name="Name7">
            <dgm:if name="Name8" axis="ch" ptType="node" func="cnt" op="equ" val="1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5"/>
                <dgm:constr type="w" for="ch" forName="c1text" refType="w" refFor="ch" refForName="circle1" fact="0.70711"/>
                <dgm:constr type="h" for="ch" forName="c1text" refType="h" refFor="ch" refForName="circle1" fact="0.5"/>
              </dgm:constrLst>
            </dgm:if>
            <dgm:if name="Name9" axis="ch" ptType="node" func="cnt" op="equ" val="2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6"/>
                <dgm:constr type="w" for="ch" forName="c1text" refType="w" refFor="ch" refForName="circle1" fact="0.525"/>
                <dgm:constr type="h" for="ch" forName="c1text" refType="h" refFor="ch" refForName="circle1" fact="0.17"/>
              </dgm:constrLst>
            </dgm:if>
            <dgm:if name="Name10" axis="ch" ptType="node" func="cnt" op="equ" val="3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3495"/>
                <dgm:constr type="h" for="ch" forName="c1text" refType="h" refFor="ch" refForName="circle1" fact="0.15"/>
              </dgm:constrLst>
            </dgm:if>
            <dgm:if name="Name11" axis="ch" ptType="node" func="cnt" op="equ" val="4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25"/>
                <dgm:constr type="w" for="ch" forName="c1text" refType="w" refFor="ch" refForName="circle1" fact="0.2796"/>
                <dgm:constr type="h" for="ch" forName="c1text" refType="h" refFor="ch" refForName="circle1" fact="0.15"/>
              </dgm:constrLst>
            </dgm:if>
            <dgm:if name="Name12" axis="ch" ptType="node" func="cnt" op="gte" val="5">
              <dgm:constrLst>
                <dgm:constr type="w" for="ch" forName="circle1" refType="w"/>
                <dgm:constr type="h" for="ch" forName="circle1" refType="h"/>
                <dgm:constr type="ctrX" for="ch" forName="circle1" refType="w" fact="0.5"/>
                <dgm:constr type="ctrY" for="ch" forName="circle1" refType="h" fact="0.5"/>
                <dgm:constr type="ctrX" for="ch" forName="c1text" refType="w" fact="0.5"/>
                <dgm:constr type="ctrY" for="ch" forName="c1text" refType="h" fact="0.1"/>
                <dgm:constr type="w" for="ch" forName="c1text" refType="w" refFor="ch" refForName="circle1" fact="0.375"/>
                <dgm:constr type="h" for="ch" forName="c1text" refType="h" refFor="ch" refForName="circle1" fact="0.1"/>
              </dgm:constrLst>
            </dgm:if>
            <dgm:else name="Name13"/>
          </dgm:choose>
          <dgm:ruleLst/>
          <dgm:layoutNode name="circle1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1 1" cnt="1 0"/>
            <dgm:constrLst>
              <dgm:constr type="h" refType="w"/>
            </dgm:constrLst>
            <dgm:ruleLst/>
          </dgm:layoutNode>
          <dgm:layoutNode name="c1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1 1" cnt="1 0"/>
            <dgm:constrLst/>
            <dgm:ruleLst>
              <dgm:rule type="primFontSz" val="5" fact="NaN" max="NaN"/>
            </dgm:ruleLst>
          </dgm:layoutNode>
        </dgm:layoutNode>
      </dgm:if>
      <dgm:else name="Name14"/>
    </dgm:choose>
    <dgm:choose name="Name15">
      <dgm:if name="Name16" axis="ch" ptType="node" func="cnt" op="gte" val="2">
        <dgm:layoutNode name="comp2">
          <dgm:alg type="composite"/>
          <dgm:shape xmlns:r="http://schemas.openxmlformats.org/officeDocument/2006/relationships" r:blip="">
            <dgm:adjLst/>
          </dgm:shape>
          <dgm:presOf/>
          <dgm:choose name="Name17">
            <dgm:if name="Name18" axis="ch" ptType="node" func="cnt" op="equ" val="2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5"/>
                <dgm:constr type="w" for="ch" forName="c2text" refType="w" refFor="ch" refForName="circle2" fact="0.70711"/>
                <dgm:constr type="h" for="ch" forName="c2text" refType="h" refFor="ch" refForName="circle2" fact="0.5"/>
              </dgm:constrLst>
            </dgm:if>
            <dgm:if name="Name19" axis="ch" ptType="node" func="cnt" op="equ" val="3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625"/>
                <dgm:constr type="w" for="ch" forName="c2text" refType="w" refFor="ch" refForName="circle2" fact="0.466"/>
                <dgm:constr type="h" for="ch" forName="c2text" refType="h" refFor="ch" refForName="circle2" fact="0.1875"/>
              </dgm:constrLst>
            </dgm:if>
            <dgm:if name="Name20" axis="ch" ptType="node" func="cnt" op="equ" val="4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5"/>
                <dgm:constr type="w" for="ch" forName="c2text" refType="w" refFor="ch" refForName="circle2" fact="0.3495"/>
                <dgm:constr type="h" for="ch" forName="c2text" refType="h" refFor="ch" refForName="circle2" fact="0.18"/>
              </dgm:constrLst>
            </dgm:if>
            <dgm:if name="Name21" axis="ch" ptType="node" func="cnt" op="gte" val="5">
              <dgm:constrLst>
                <dgm:constr type="w" for="ch" forName="circle2" refType="w"/>
                <dgm:constr type="h" for="ch" forName="circle2" refType="h"/>
                <dgm:constr type="ctrX" for="ch" forName="circle2" refType="w" fact="0.5"/>
                <dgm:constr type="ctrY" for="ch" forName="circle2" refType="h" fact="0.5"/>
                <dgm:constr type="ctrX" for="ch" forName="c2text" refType="w" fact="0.5"/>
                <dgm:constr type="ctrY" for="ch" forName="c2text" refType="h" fact="0.115"/>
                <dgm:constr type="w" for="ch" forName="c2text" refType="w" refFor="ch" refForName="circle2" fact="0.43125"/>
                <dgm:constr type="h" for="ch" forName="c2text" refType="h" refFor="ch" refForName="circle2" fact="0.115"/>
              </dgm:constrLst>
            </dgm:if>
            <dgm:else name="Name22"/>
          </dgm:choose>
          <dgm:ruleLst/>
          <dgm:layoutNode name="circle2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2 1" cnt="1 0"/>
            <dgm:constrLst>
              <dgm:constr type="h" refType="w"/>
            </dgm:constrLst>
            <dgm:ruleLst/>
          </dgm:layoutNode>
          <dgm:layoutNode name="c2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2 1" cnt="1 0"/>
            <dgm:constrLst/>
            <dgm:ruleLst>
              <dgm:rule type="primFontSz" val="5" fact="NaN" max="NaN"/>
            </dgm:ruleLst>
          </dgm:layoutNode>
        </dgm:layoutNode>
      </dgm:if>
      <dgm:else name="Name23"/>
    </dgm:choose>
    <dgm:choose name="Name24">
      <dgm:if name="Name25" axis="ch" ptType="node" func="cnt" op="gte" val="3">
        <dgm:layoutNode name="comp3">
          <dgm:alg type="composite"/>
          <dgm:shape xmlns:r="http://schemas.openxmlformats.org/officeDocument/2006/relationships" r:blip="">
            <dgm:adjLst/>
          </dgm:shape>
          <dgm:presOf/>
          <dgm:choose name="Name26">
            <dgm:if name="Name27" axis="ch" ptType="node" func="cnt" op="equ" val="3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5"/>
                <dgm:constr type="w" for="ch" forName="c3text" refType="w" refFor="ch" refForName="circle3" fact="0.70711"/>
                <dgm:constr type="h" for="ch" forName="c3text" refType="h" refFor="ch" refForName="circle3" fact="0.5"/>
              </dgm:constrLst>
            </dgm:if>
            <dgm:if name="Name28" axis="ch" ptType="node" func="cnt" op="equ" val="4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875"/>
                <dgm:constr type="w" for="ch" forName="c3text" refType="w" refFor="ch" refForName="circle3" fact="0.466"/>
                <dgm:constr type="h" for="ch" forName="c3text" refType="h" refFor="ch" refForName="circle3" fact="0.225"/>
              </dgm:constrLst>
            </dgm:if>
            <dgm:if name="Name29" axis="ch" ptType="node" func="cnt" op="gte" val="5">
              <dgm:constrLst>
                <dgm:constr type="w" for="ch" forName="circle3" refType="w"/>
                <dgm:constr type="h" for="ch" forName="circle3" refType="h"/>
                <dgm:constr type="ctrX" for="ch" forName="circle3" refType="w" fact="0.5"/>
                <dgm:constr type="ctrY" for="ch" forName="circle3" refType="h" fact="0.5"/>
                <dgm:constr type="ctrX" for="ch" forName="c3text" refType="w" fact="0.5"/>
                <dgm:constr type="ctrY" for="ch" forName="c3text" refType="h" fact="0.138"/>
                <dgm:constr type="w" for="ch" forName="c3text" refType="w" refFor="ch" refForName="circle3" fact="0.5175"/>
                <dgm:constr type="h" for="ch" forName="c3text" refType="h" refFor="ch" refForName="circle3" fact="0.138"/>
              </dgm:constrLst>
            </dgm:if>
            <dgm:else name="Name30"/>
          </dgm:choose>
          <dgm:ruleLst/>
          <dgm:layoutNode name="circle3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3 1" cnt="1 0"/>
            <dgm:constrLst>
              <dgm:constr type="h" refType="w"/>
            </dgm:constrLst>
            <dgm:ruleLst/>
          </dgm:layoutNode>
          <dgm:layoutNode name="c3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3 1" cnt="1 0"/>
            <dgm:constrLst/>
            <dgm:ruleLst>
              <dgm:rule type="primFontSz" val="5" fact="NaN" max="NaN"/>
            </dgm:ruleLst>
          </dgm:layoutNode>
        </dgm:layoutNode>
      </dgm:if>
      <dgm:else name="Name31"/>
    </dgm:choose>
    <dgm:choose name="Name32">
      <dgm:if name="Name33" axis="ch" ptType="node" func="cnt" op="gte" val="4">
        <dgm:layoutNode name="comp4">
          <dgm:alg type="composite"/>
          <dgm:shape xmlns:r="http://schemas.openxmlformats.org/officeDocument/2006/relationships" r:blip="">
            <dgm:adjLst/>
          </dgm:shape>
          <dgm:presOf/>
          <dgm:choose name="Name34">
            <dgm:if name="Name35" axis="ch" ptType="node" func="cnt" op="equ" val="4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5"/>
                <dgm:constr type="w" for="ch" forName="c4text" refType="w" refFor="ch" refForName="circle4" fact="0.70711"/>
                <dgm:constr type="h" for="ch" forName="c4text" refType="h" refFor="ch" refForName="circle4" fact="0.5"/>
              </dgm:constrLst>
            </dgm:if>
            <dgm:if name="Name36" axis="ch" ptType="node" func="cnt" op="gte" val="5">
              <dgm:constrLst>
                <dgm:constr type="w" for="ch" forName="circle4" refType="w"/>
                <dgm:constr type="h" for="ch" forName="circle4" refType="h"/>
                <dgm:constr type="ctrX" for="ch" forName="circle4" refType="w" fact="0.5"/>
                <dgm:constr type="ctrY" for="ch" forName="circle4" refType="h" fact="0.5"/>
                <dgm:constr type="ctrX" for="ch" forName="c4text" refType="w" fact="0.5"/>
                <dgm:constr type="ctrY" for="ch" forName="c4text" refType="h" fact="0.18"/>
                <dgm:constr type="w" for="ch" forName="c4text" refType="w" refFor="ch" refForName="circle4" fact="0.54"/>
                <dgm:constr type="h" for="ch" forName="c4text" refType="h" refFor="ch" refForName="circle4" fact="0.18"/>
              </dgm:constrLst>
            </dgm:if>
            <dgm:else name="Name37"/>
          </dgm:choose>
          <dgm:ruleLst/>
          <dgm:layoutNode name="circle4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4 1" cnt="1 0"/>
            <dgm:constrLst>
              <dgm:constr type="h" refType="w"/>
            </dgm:constrLst>
            <dgm:ruleLst/>
          </dgm:layoutNode>
          <dgm:layoutNode name="c4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4 1" cnt="1 0"/>
            <dgm:constrLst/>
            <dgm:ruleLst>
              <dgm:rule type="primFontSz" val="5" fact="NaN" max="NaN"/>
            </dgm:ruleLst>
          </dgm:layoutNode>
        </dgm:layoutNode>
      </dgm:if>
      <dgm:else name="Name38"/>
    </dgm:choose>
    <dgm:choose name="Name39">
      <dgm:if name="Name40" axis="ch" ptType="node" func="cnt" op="gte" val="5">
        <dgm:layoutNode name="comp5">
          <dgm:alg type="composite"/>
          <dgm:shape xmlns:r="http://schemas.openxmlformats.org/officeDocument/2006/relationships" r:blip="">
            <dgm:adjLst/>
          </dgm:shape>
          <dgm:presOf/>
          <dgm:choose name="Name41">
            <dgm:if name="Name42" axis="ch" ptType="node" func="cnt" op="equ" val="5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5"/>
                <dgm:constr type="w" for="ch" forName="c5text" refType="w" refFor="ch" refForName="circle5" fact="0.70711"/>
                <dgm:constr type="h" for="ch" forName="c5text" refType="h" refFor="ch" refForName="circle5" fact="0.5"/>
              </dgm:constrLst>
            </dgm:if>
            <dgm:if name="Name43" axis="ch" ptType="node" func="cnt" op="gte" val="6">
              <dgm:constrLst>
                <dgm:constr type="w" for="ch" forName="circle5" refType="w"/>
                <dgm:constr type="h" for="ch" forName="circle5" refType="h"/>
                <dgm:constr type="ctrX" for="ch" forName="circle5" refType="w" fact="0.5"/>
                <dgm:constr type="ctrY" for="ch" forName="circle5" refType="h" fact="0.5"/>
                <dgm:constr type="ctrX" for="ch" forName="c5text" refType="w" fact="0.5"/>
                <dgm:constr type="ctrY" for="ch" forName="c5text" refType="h" fact="0.25"/>
                <dgm:constr type="w" for="ch" forName="c5text" refType="w" refFor="ch" refForName="circle5" fact="0.65"/>
                <dgm:constr type="h" for="ch" forName="c5text" refType="h" refFor="ch" refForName="circle5" fact="0.25"/>
              </dgm:constrLst>
            </dgm:if>
            <dgm:else name="Name44"/>
          </dgm:choose>
          <dgm:ruleLst/>
          <dgm:layoutNode name="circle5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5 1" cnt="1 0"/>
            <dgm:constrLst>
              <dgm:constr type="h" refType="w"/>
            </dgm:constrLst>
            <dgm:ruleLst/>
          </dgm:layoutNode>
          <dgm:layoutNode name="c5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5 1" cnt="1 0"/>
            <dgm:constrLst/>
            <dgm:ruleLst>
              <dgm:rule type="primFontSz" val="5" fact="NaN" max="NaN"/>
            </dgm:ruleLst>
          </dgm:layoutNode>
        </dgm:layoutNode>
      </dgm:if>
      <dgm:else name="Name45"/>
    </dgm:choose>
    <dgm:choose name="Name46">
      <dgm:if name="Name47" axis="ch" ptType="node" func="cnt" op="gte" val="6">
        <dgm:layoutNode name="comp6">
          <dgm:alg type="composite"/>
          <dgm:shape xmlns:r="http://schemas.openxmlformats.org/officeDocument/2006/relationships" r:blip="">
            <dgm:adjLst/>
          </dgm:shape>
          <dgm:presOf/>
          <dgm:choose name="Name48">
            <dgm:if name="Name49" axis="ch" ptType="node" func="cnt" op="equ" val="6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5"/>
                <dgm:constr type="w" for="ch" forName="c6text" refType="w" refFor="ch" refForName="circle6" fact="0.70711"/>
                <dgm:constr type="h" for="ch" forName="c6text" refType="h" refFor="ch" refForName="circle6" fact="0.5"/>
              </dgm:constrLst>
            </dgm:if>
            <dgm:if name="Name50" axis="ch" ptType="node" func="cnt" op="gte" val="7">
              <dgm:constrLst>
                <dgm:constr type="w" for="ch" forName="circle6" refType="w"/>
                <dgm:constr type="h" for="ch" forName="circle6" refType="h"/>
                <dgm:constr type="ctrX" for="ch" forName="circle6" refType="w" fact="0.5"/>
                <dgm:constr type="ctrY" for="ch" forName="circle6" refType="h" fact="0.5"/>
                <dgm:constr type="ctrX" for="ch" forName="c6text" refType="w" fact="0.5"/>
                <dgm:constr type="ctrY" for="ch" forName="c6text" refType="h" fact="0.27"/>
                <dgm:constr type="w" for="ch" forName="c6text" refType="w" refFor="ch" refForName="circle6" fact="0.68"/>
                <dgm:constr type="h" for="ch" forName="c6text" refType="h" refFor="ch" refForName="circle6" fact="0.241"/>
              </dgm:constrLst>
            </dgm:if>
            <dgm:else name="Name51"/>
          </dgm:choose>
          <dgm:ruleLst/>
          <dgm:layoutNode name="circle6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6 1" cnt="1 0"/>
            <dgm:constrLst>
              <dgm:constr type="h" refType="w"/>
            </dgm:constrLst>
            <dgm:ruleLst/>
          </dgm:layoutNode>
          <dgm:layoutNode name="c6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6 1" cnt="1 0"/>
            <dgm:constrLst/>
            <dgm:ruleLst>
              <dgm:rule type="primFontSz" val="5" fact="NaN" max="NaN"/>
            </dgm:ruleLst>
          </dgm:layoutNode>
        </dgm:layoutNode>
      </dgm:if>
      <dgm:else name="Name52"/>
    </dgm:choose>
    <dgm:choose name="Name53">
      <dgm:if name="Name54" axis="ch" ptType="node" func="cnt" op="gte" val="7">
        <dgm:layoutNode name="comp7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ch" forName="circle7" refType="w"/>
            <dgm:constr type="h" for="ch" forName="circle7" refType="h"/>
            <dgm:constr type="ctrX" for="ch" forName="circle7" refType="w" fact="0.5"/>
            <dgm:constr type="ctrY" for="ch" forName="circle7" refType="h" fact="0.5"/>
            <dgm:constr type="ctrX" for="ch" forName="c7text" refType="w" fact="0.5"/>
            <dgm:constr type="ctrY" for="ch" forName="c7text" refType="h" fact="0.5"/>
            <dgm:constr type="w" for="ch" forName="c7text" refType="w" refFor="ch" refForName="circle7" fact="0.70711"/>
            <dgm:constr type="h" for="ch" forName="c7text" refType="h" refFor="ch" refForName="circle7" fact="0.5"/>
          </dgm:constrLst>
          <dgm:ruleLst/>
          <dgm:layoutNode name="circle7" styleLbl="node1">
            <dgm:alg type="sp"/>
            <dgm:shape xmlns:r="http://schemas.openxmlformats.org/officeDocument/2006/relationships" type="ellipse" r:blip="">
              <dgm:adjLst/>
            </dgm:shape>
            <dgm:presOf axis="ch desOrSelf" ptType="node node" st="7 1" cnt="1 0"/>
            <dgm:constrLst>
              <dgm:constr type="h" refType="w"/>
            </dgm:constrLst>
            <dgm:ruleLst/>
          </dgm:layoutNode>
          <dgm:layoutNode name="c7text">
            <dgm:varLst>
              <dgm:bulletEnabled val="1"/>
            </dgm:varLst>
            <dgm:alg type="tx"/>
            <dgm:shape xmlns:r="http://schemas.openxmlformats.org/officeDocument/2006/relationships" type="rect" r:blip="" hideGeom="1">
              <dgm:adjLst/>
            </dgm:shape>
            <dgm:presOf axis="ch desOrSelf" ptType="node node" st="7 1" cnt="1 0"/>
            <dgm:constrLst/>
            <dgm:ruleLst>
              <dgm:rule type="primFontSz" val="5" fact="NaN" max="NaN"/>
            </dgm:ruleLst>
          </dgm:layoutNode>
        </dgm:layoutNode>
      </dgm:if>
      <dgm:else name="Name55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2AD8DF-0B10-484C-9EDA-655F6207C33A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D0860D2-5262-4EA8-BCF6-6F5D1ADCA60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4305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rgbClr val="FF66FF">
                <a:alpha val="42000"/>
              </a:srgbClr>
            </a:gs>
            <a:gs pos="10000">
              <a:srgbClr val="FF66FF">
                <a:alpha val="42000"/>
              </a:srgbClr>
            </a:gs>
            <a:gs pos="10000">
              <a:srgbClr val="FF66FF">
                <a:alpha val="42000"/>
              </a:srgbClr>
            </a:gs>
            <a:gs pos="10000">
              <a:srgbClr val="FF66FF">
                <a:alpha val="42000"/>
              </a:srgbClr>
            </a:gs>
            <a:gs pos="10000">
              <a:srgbClr val="FF66FF">
                <a:alpha val="42000"/>
              </a:srgbClr>
            </a:gs>
            <a:gs pos="17999">
              <a:srgbClr val="99CCFF"/>
            </a:gs>
            <a:gs pos="36000">
              <a:srgbClr val="9966FF"/>
            </a:gs>
            <a:gs pos="61000">
              <a:srgbClr val="CC99FF"/>
            </a:gs>
            <a:gs pos="82001">
              <a:srgbClr val="99CCFF"/>
            </a:gs>
            <a:gs pos="100000">
              <a:srgbClr val="CCCCFF"/>
            </a:gs>
          </a:gsLst>
          <a:lin ang="27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B18DBA-3DE8-4325-9BEA-B60E90254831}" type="datetimeFigureOut">
              <a:rPr lang="ru-RU" smtClean="0"/>
              <a:pPr/>
              <a:t>09.03.2017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FB009B-054A-4A85-A58B-DC584FFAD82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4" Type="http://schemas.openxmlformats.org/officeDocument/2006/relationships/slide" Target="slid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.xml"/><Relationship Id="rId7" Type="http://schemas.openxmlformats.org/officeDocument/2006/relationships/slide" Target="slide1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Layout" Target="../diagrams/layout3.xml"/><Relationship Id="rId7" Type="http://schemas.openxmlformats.org/officeDocument/2006/relationships/image" Target="../media/image7.jpeg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6" descr="D:\оформ_дайын\BOR-097C.gif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9669" y="1428736"/>
            <a:ext cx="7653057" cy="186204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kk-KZ" sz="11500" b="1" i="1" cap="none" spc="0" dirty="0" smtClean="0">
                <a:ln w="11430"/>
                <a:solidFill>
                  <a:srgbClr val="7030A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Екпін          </a:t>
            </a:r>
            <a:endParaRPr lang="ru-RU" sz="11500" b="1" i="1" cap="none" spc="0" dirty="0">
              <a:ln w="11430"/>
              <a:solidFill>
                <a:srgbClr val="7030A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Раушан\Desktop\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flipH="1">
            <a:off x="2857488" y="3543300"/>
            <a:ext cx="3071834" cy="24574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трелка влево 6">
            <a:hlinkClick r:id="rId4" action="ppaction://hlinksldjump"/>
          </p:cNvPr>
          <p:cNvSpPr/>
          <p:nvPr/>
        </p:nvSpPr>
        <p:spPr>
          <a:xfrm>
            <a:off x="6715140" y="5072074"/>
            <a:ext cx="1643074" cy="1071570"/>
          </a:xfrm>
          <a:prstGeom prst="leftArrow">
            <a:avLst/>
          </a:prstGeom>
          <a:solidFill>
            <a:schemeClr val="bg1"/>
          </a:solidFill>
          <a:ln>
            <a:solidFill>
              <a:schemeClr val="tx2">
                <a:lumMod val="20000"/>
                <a:lumOff val="80000"/>
              </a:schemeClr>
            </a:solidFill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1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910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1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12" decel="50000" autoRev="1" fill="hold">
                                          <p:stCondLst>
                                            <p:cond delay="91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72" fill="hold">
                                          <p:stCondLst>
                                            <p:cond delay="172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80802" y="2428868"/>
            <a:ext cx="6734536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kk-KZ" sz="5400" b="1" cap="all" dirty="0" smtClean="0">
                <a:ln/>
                <a:solidFill>
                  <a:srgbClr val="0000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Көтеріңкі , </a:t>
            </a:r>
          </a:p>
          <a:p>
            <a:pPr algn="ctr"/>
            <a:r>
              <a:rPr lang="kk-KZ" sz="5400" b="1" cap="all" dirty="0" smtClean="0">
                <a:ln/>
                <a:solidFill>
                  <a:srgbClr val="000066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күшті айтылуы</a:t>
            </a:r>
            <a:endParaRPr lang="ru-RU" sz="5400" b="1" cap="all" spc="0" dirty="0">
              <a:ln/>
              <a:solidFill>
                <a:srgbClr val="000066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41275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Штриховая стрелка вправо 4">
            <a:hlinkClick r:id="rId3" action="ppaction://hlinksldjump"/>
          </p:cNvPr>
          <p:cNvSpPr/>
          <p:nvPr/>
        </p:nvSpPr>
        <p:spPr>
          <a:xfrm rot="10800000">
            <a:off x="6715140" y="5214950"/>
            <a:ext cx="1643074" cy="857256"/>
          </a:xfrm>
          <a:prstGeom prst="stripedRightArrow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142844" y="142852"/>
          <a:ext cx="9429784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>
            <a:hlinkClick r:id="rId7" action="ppaction://hlinksldjump"/>
          </p:cNvPr>
          <p:cNvSpPr/>
          <p:nvPr/>
        </p:nvSpPr>
        <p:spPr>
          <a:xfrm>
            <a:off x="3843703" y="2714620"/>
            <a:ext cx="2228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kk-KZ" sz="5400" b="1" spc="300" dirty="0" smtClean="0">
                <a:ln w="11430" cmpd="sng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Екпін</a:t>
            </a:r>
            <a:endParaRPr lang="ru-RU" sz="5400" b="1" cap="none" spc="300" dirty="0">
              <a:ln w="11430" cmpd="sng">
                <a:solidFill>
                  <a:srgbClr val="FF0000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Раушан\Desktop\89.jpg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 flipH="1">
            <a:off x="0" y="214314"/>
            <a:ext cx="2768193" cy="221455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143116"/>
            <a:ext cx="8704755" cy="236988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Сөйлеп тұрғанда бір</a:t>
            </a:r>
            <a:r>
              <a:rPr lang="ru-RU" sz="3600" b="1" cap="none" spc="0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cap="none" spc="0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сөз басқа сөздерг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е,</a:t>
            </a:r>
            <a:endParaRPr lang="ru-RU" sz="3600" b="1" dirty="0" smtClean="0">
              <a:ln w="317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бір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буын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басқа буындарға, бір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дыбыс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басқа дыбыстарға қарағанда күшті,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көтеріңкі айтылуын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dirty="0" err="1" smtClean="0">
                <a:ln w="3175" cmpd="sng">
                  <a:solidFill>
                    <a:schemeClr val="tx1"/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екпін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dirty="0" err="1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атаймыз</a:t>
            </a:r>
            <a:r>
              <a:rPr lang="ru-RU" sz="3600" b="1" dirty="0" smtClean="0">
                <a:ln w="3175" cmpd="sng">
                  <a:solidFill>
                    <a:schemeClr val="tx2">
                      <a:lumMod val="7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.</a:t>
            </a:r>
            <a:endParaRPr lang="ru-RU" sz="3600" b="1" cap="none" spc="0" dirty="0">
              <a:ln w="3175" cmpd="sng">
                <a:solidFill>
                  <a:schemeClr val="tx2">
                    <a:lumMod val="75000"/>
                  </a:schemeClr>
                </a:solidFill>
                <a:prstDash val="solid"/>
              </a:ln>
              <a:solidFill>
                <a:srgbClr val="FF00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357158" y="-71438"/>
          <a:ext cx="8501122" cy="650083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3214678" y="1714488"/>
            <a:ext cx="2643206" cy="101566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kk-KZ" sz="6000" b="1" i="1" cap="none" spc="0" dirty="0" smtClean="0">
                <a:ln w="17780" cmpd="sng">
                  <a:solidFill>
                    <a:srgbClr val="FFFF00"/>
                  </a:solidFill>
                  <a:prstDash val="solid"/>
                  <a:miter lim="800000"/>
                </a:ln>
                <a:solidFill>
                  <a:srgbClr val="CC00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Екпін</a:t>
            </a:r>
            <a:endParaRPr lang="ru-RU" sz="6000" b="1" i="1" cap="none" spc="0" dirty="0">
              <a:ln w="17780" cmpd="sng">
                <a:solidFill>
                  <a:srgbClr val="FFFF00"/>
                </a:solidFill>
                <a:prstDash val="solid"/>
                <a:miter lim="800000"/>
              </a:ln>
              <a:solidFill>
                <a:srgbClr val="CC00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Рисунок40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928662" y="2214554"/>
            <a:ext cx="7079950" cy="230832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kk-KZ" sz="28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Екі немесе одан да көп буынды бір сөздің</a:t>
            </a:r>
          </a:p>
          <a:p>
            <a:pPr algn="ctr">
              <a:defRPr/>
            </a:pPr>
            <a:r>
              <a:rPr lang="kk-KZ" sz="28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ішіндегі бір буынның көтеріңкі айтылуы </a:t>
            </a:r>
          </a:p>
          <a:p>
            <a:pPr algn="ctr">
              <a:defRPr/>
            </a:pPr>
            <a:r>
              <a:rPr lang="kk-KZ" sz="3200" b="1" i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00B05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сөз екпіні </a:t>
            </a:r>
            <a:r>
              <a:rPr lang="kk-KZ" sz="28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деп аталады. Қазақ тілінде </a:t>
            </a:r>
          </a:p>
          <a:p>
            <a:pPr algn="ctr">
              <a:defRPr/>
            </a:pPr>
            <a:r>
              <a:rPr lang="kk-KZ" sz="28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сөз екпінінің орны тұрақты болады:</a:t>
            </a:r>
          </a:p>
          <a:p>
            <a:pPr algn="ctr">
              <a:defRPr/>
            </a:pPr>
            <a:r>
              <a:rPr lang="kk-KZ" sz="2800" b="1" dirty="0" smtClean="0">
                <a:ln w="12700">
                  <a:solidFill>
                    <a:srgbClr val="0033CC"/>
                  </a:solidFill>
                  <a:prstDash val="solid"/>
                </a:ln>
                <a:solidFill>
                  <a:srgbClr val="FF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екпін сөздің ең  соңғы буынына түседі.</a:t>
            </a:r>
            <a:endParaRPr lang="ru-RU" sz="2800" b="1" dirty="0">
              <a:ln w="12700">
                <a:solidFill>
                  <a:srgbClr val="0033CC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6" descr="049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31581" y="1058275"/>
            <a:ext cx="2626039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Орыс</a:t>
            </a:r>
            <a:r>
              <a:rPr lang="ru-RU" sz="3200" b="1" cap="none" spc="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b="1" cap="none" spc="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тілінде</a:t>
            </a:r>
            <a:endParaRPr lang="ru-RU" sz="3200" b="1" cap="none" spc="0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874919" y="1058275"/>
            <a:ext cx="268695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err="1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Қазақ</a:t>
            </a:r>
            <a:r>
              <a:rPr lang="ru-RU" sz="3200" b="1" cap="none" spc="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kk-KZ" sz="3200" b="1" cap="none" spc="0" dirty="0" smtClean="0">
                <a:ln w="24500" cmpd="dbl">
                  <a:solidFill>
                    <a:srgbClr val="FF0000"/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тілінде</a:t>
            </a:r>
            <a:endParaRPr lang="ru-RU" sz="3200" b="1" cap="none" spc="0" dirty="0">
              <a:ln w="24500" cmpd="dbl">
                <a:solidFill>
                  <a:srgbClr val="FF0000"/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334452" y="1859340"/>
            <a:ext cx="23206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Зам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 – құлып</a:t>
            </a:r>
          </a:p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мок – қорған</a:t>
            </a:r>
          </a:p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ка – азап</a:t>
            </a:r>
          </a:p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Мук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- ұн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000628" y="1859340"/>
            <a:ext cx="2568332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Оқ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</a:t>
            </a:r>
          </a:p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Оқуш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</a:p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Оқушыл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</a:t>
            </a:r>
          </a:p>
          <a:p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Оқушыларым</a:t>
            </a:r>
            <a:r>
              <a:rPr lang="kk-KZ" sz="2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ы</a:t>
            </a:r>
            <a:r>
              <a:rPr lang="kk-KZ" sz="24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з</a:t>
            </a:r>
            <a:endParaRPr lang="ru-RU" sz="24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2" descr="C:\Users\Раушан\Desktop\89.jpg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286348" y="3714752"/>
            <a:ext cx="3857652" cy="314324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857224" y="571480"/>
          <a:ext cx="10287072" cy="621510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4" name="Picture 2" descr="C:\Users\Раушан\Desktop\89.jpg"/>
          <p:cNvPicPr>
            <a:picLocks noChangeAspect="1"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 flipH="1">
            <a:off x="510724" y="428580"/>
            <a:ext cx="2775392" cy="264323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Стрелка вправо 4"/>
          <p:cNvSpPr/>
          <p:nvPr/>
        </p:nvSpPr>
        <p:spPr>
          <a:xfrm>
            <a:off x="428596" y="3143248"/>
            <a:ext cx="2714644" cy="1714512"/>
          </a:xfrm>
          <a:prstGeom prst="rightArrow">
            <a:avLst/>
          </a:prstGeom>
          <a:ln>
            <a:solidFill>
              <a:schemeClr val="tx2">
                <a:lumMod val="60000"/>
                <a:lumOff val="40000"/>
              </a:schemeClr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k-KZ" sz="20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Екпін түспейтін қосымшалар</a:t>
            </a:r>
            <a:endParaRPr lang="ru-RU" sz="20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41275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>
            <a:off x="714348" y="571480"/>
            <a:ext cx="3714776" cy="335758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6" name="Picture 6" descr="j0343351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3357554" y="2000240"/>
            <a:ext cx="5261465" cy="414340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0" y="0"/>
            <a:ext cx="910272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Блок-схема: узел 3"/>
          <p:cNvSpPr/>
          <p:nvPr/>
        </p:nvSpPr>
        <p:spPr>
          <a:xfrm>
            <a:off x="714348" y="96982"/>
            <a:ext cx="7572428" cy="6664036"/>
          </a:xfrm>
          <a:prstGeom prst="flowChartConnector">
            <a:avLst/>
          </a:prstGeom>
          <a:scene3d>
            <a:camera prst="orthographicFront"/>
            <a:lightRig rig="threePt" dir="t"/>
          </a:scene3d>
          <a:sp3d>
            <a:bevelT/>
          </a:sp3d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/>
          </a:p>
        </p:txBody>
      </p:sp>
      <p:sp>
        <p:nvSpPr>
          <p:cNvPr id="17" name="Прямоугольник 16"/>
          <p:cNvSpPr/>
          <p:nvPr/>
        </p:nvSpPr>
        <p:spPr>
          <a:xfrm rot="17233998">
            <a:off x="3394182" y="866357"/>
            <a:ext cx="19912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адамсыз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 rot="18630187">
            <a:off x="4729341" y="1238556"/>
            <a:ext cx="167674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мұздай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 rot="20356531">
            <a:off x="5389103" y="2020451"/>
            <a:ext cx="265489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оқушымын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 rot="21387371">
            <a:off x="5758310" y="3064096"/>
            <a:ext cx="20818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айтайын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 rot="1531497">
            <a:off x="5709448" y="4219201"/>
            <a:ext cx="143661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айтпа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 rot="3456523">
            <a:off x="4906194" y="4888013"/>
            <a:ext cx="144225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оқтай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 rot="5400000">
            <a:off x="3613684" y="5539129"/>
            <a:ext cx="18485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көрейік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 rot="18013054">
            <a:off x="2276067" y="5211831"/>
            <a:ext cx="201773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баласың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 rot="19189253">
            <a:off x="1678133" y="4527935"/>
            <a:ext cx="146976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барма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1142976" y="3354173"/>
            <a:ext cx="168988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айтшы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 rot="1770463">
            <a:off x="1709459" y="2167662"/>
            <a:ext cx="143020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сызба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 rot="3317446">
            <a:off x="2202992" y="1240829"/>
            <a:ext cx="161941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50" dirty="0" err="1" smtClean="0">
                <a:ln w="12700" cmpd="sng">
                  <a:solidFill>
                    <a:srgbClr val="FFFF00"/>
                  </a:solidFill>
                  <a:prstDash val="solid"/>
                </a:ln>
                <a:solidFill>
                  <a:srgbClr val="FF33CC"/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тастай</a:t>
            </a:r>
            <a:endParaRPr lang="ru-RU" sz="3600" b="1" cap="none" spc="50" dirty="0">
              <a:ln w="12700" cmpd="sng">
                <a:solidFill>
                  <a:srgbClr val="FFFF00"/>
                </a:solidFill>
                <a:prstDash val="solid"/>
              </a:ln>
              <a:solidFill>
                <a:srgbClr val="FF33CC"/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" name="Picture 2" descr="C:\Users\Раушан\Desktop\89.jpg"/>
          <p:cNvPicPr>
            <a:picLocks noChangeAspect="1" noChangeArrowheads="1"/>
          </p:cNvPicPr>
          <p:nvPr/>
        </p:nvPicPr>
        <p:blipFill>
          <a:blip r:embed="rId2" cstate="screen"/>
          <a:srcRect/>
          <a:stretch>
            <a:fillRect/>
          </a:stretch>
        </p:blipFill>
        <p:spPr bwMode="auto">
          <a:xfrm flipH="1">
            <a:off x="2857488" y="2071678"/>
            <a:ext cx="3000396" cy="28575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329</TotalTime>
  <Words>142</Words>
  <Application>Microsoft Office PowerPoint</Application>
  <PresentationFormat>Экран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НСШ №221 Аккум 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Жанасбаев Жиренбай</dc:creator>
  <cp:lastModifiedBy>Admin</cp:lastModifiedBy>
  <cp:revision>63</cp:revision>
  <dcterms:created xsi:type="dcterms:W3CDTF">2011-04-04T13:07:12Z</dcterms:created>
  <dcterms:modified xsi:type="dcterms:W3CDTF">2017-03-09T15:11:57Z</dcterms:modified>
</cp:coreProperties>
</file>